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handoutMasterIdLst>
    <p:handoutMasterId r:id="rId34"/>
  </p:handoutMasterIdLst>
  <p:sldIdLst>
    <p:sldId id="256" r:id="rId2"/>
    <p:sldId id="270" r:id="rId3"/>
    <p:sldId id="267" r:id="rId4"/>
    <p:sldId id="285" r:id="rId5"/>
    <p:sldId id="288" r:id="rId6"/>
    <p:sldId id="315" r:id="rId7"/>
    <p:sldId id="286" r:id="rId8"/>
    <p:sldId id="290" r:id="rId9"/>
    <p:sldId id="289" r:id="rId10"/>
    <p:sldId id="291" r:id="rId11"/>
    <p:sldId id="292" r:id="rId12"/>
    <p:sldId id="293" r:id="rId13"/>
    <p:sldId id="294" r:id="rId14"/>
    <p:sldId id="295" r:id="rId15"/>
    <p:sldId id="323" r:id="rId16"/>
    <p:sldId id="319" r:id="rId17"/>
    <p:sldId id="320" r:id="rId18"/>
    <p:sldId id="321" r:id="rId19"/>
    <p:sldId id="322" r:id="rId20"/>
    <p:sldId id="301" r:id="rId21"/>
    <p:sldId id="304" r:id="rId22"/>
    <p:sldId id="306" r:id="rId23"/>
    <p:sldId id="307" r:id="rId24"/>
    <p:sldId id="308" r:id="rId25"/>
    <p:sldId id="314" r:id="rId26"/>
    <p:sldId id="310" r:id="rId27"/>
    <p:sldId id="311" r:id="rId28"/>
    <p:sldId id="312" r:id="rId29"/>
    <p:sldId id="313" r:id="rId30"/>
    <p:sldId id="269" r:id="rId31"/>
    <p:sldId id="266" r:id="rId32"/>
  </p:sldIdLst>
  <p:sldSz cx="9144000" cy="6858000" type="screen4x3"/>
  <p:notesSz cx="6877050" cy="10001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0">
          <p15:clr>
            <a:srgbClr val="A4A3A4"/>
          </p15:clr>
        </p15:guide>
        <p15:guide id="2" pos="216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A3C6"/>
    <a:srgbClr val="8CB0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59" autoAdjust="0"/>
    <p:restoredTop sz="67446" autoAdjust="0"/>
  </p:normalViewPr>
  <p:slideViewPr>
    <p:cSldViewPr>
      <p:cViewPr>
        <p:scale>
          <a:sx n="100" d="100"/>
          <a:sy n="100" d="100"/>
        </p:scale>
        <p:origin x="240"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2890" y="86"/>
      </p:cViewPr>
      <p:guideLst>
        <p:guide orient="horz" pos="3150"/>
        <p:guide pos="2166"/>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96995" y="0"/>
            <a:ext cx="2980055" cy="500063"/>
          </a:xfrm>
          <a:prstGeom prst="rect">
            <a:avLst/>
          </a:prstGeom>
        </p:spPr>
        <p:txBody>
          <a:bodyPr vert="horz" lIns="96442" tIns="48221" rIns="96442" bIns="48221" rtlCol="1"/>
          <a:lstStyle>
            <a:lvl1pPr algn="r">
              <a:defRPr sz="1300"/>
            </a:lvl1pPr>
          </a:lstStyle>
          <a:p>
            <a:endParaRPr lang="he-IL"/>
          </a:p>
        </p:txBody>
      </p:sp>
      <p:sp>
        <p:nvSpPr>
          <p:cNvPr id="3" name="מציין מיקום של תאריך 2"/>
          <p:cNvSpPr>
            <a:spLocks noGrp="1"/>
          </p:cNvSpPr>
          <p:nvPr>
            <p:ph type="dt" sz="quarter" idx="1"/>
          </p:nvPr>
        </p:nvSpPr>
        <p:spPr>
          <a:xfrm>
            <a:off x="1592" y="0"/>
            <a:ext cx="2980055" cy="500063"/>
          </a:xfrm>
          <a:prstGeom prst="rect">
            <a:avLst/>
          </a:prstGeom>
        </p:spPr>
        <p:txBody>
          <a:bodyPr vert="horz" lIns="96442" tIns="48221" rIns="96442" bIns="48221" rtlCol="1"/>
          <a:lstStyle>
            <a:lvl1pPr algn="l">
              <a:defRPr sz="1300"/>
            </a:lvl1pPr>
          </a:lstStyle>
          <a:p>
            <a:fld id="{27E93A16-D0E6-472F-844B-6E8990CA795F}" type="datetimeFigureOut">
              <a:rPr lang="he-IL" smtClean="0"/>
              <a:pPr/>
              <a:t>כ"ט/חשון/תשפ"ב</a:t>
            </a:fld>
            <a:endParaRPr lang="he-IL"/>
          </a:p>
        </p:txBody>
      </p:sp>
      <p:sp>
        <p:nvSpPr>
          <p:cNvPr id="4" name="מציין מיקום של כותרת תחתונה 3"/>
          <p:cNvSpPr>
            <a:spLocks noGrp="1"/>
          </p:cNvSpPr>
          <p:nvPr>
            <p:ph type="ftr" sz="quarter" idx="2"/>
          </p:nvPr>
        </p:nvSpPr>
        <p:spPr>
          <a:xfrm>
            <a:off x="3896995" y="9499451"/>
            <a:ext cx="2980055" cy="500063"/>
          </a:xfrm>
          <a:prstGeom prst="rect">
            <a:avLst/>
          </a:prstGeom>
        </p:spPr>
        <p:txBody>
          <a:bodyPr vert="horz" lIns="96442" tIns="48221" rIns="96442" bIns="48221" rtlCol="1" anchor="b"/>
          <a:lstStyle>
            <a:lvl1pPr algn="r">
              <a:defRPr sz="1300"/>
            </a:lvl1pPr>
          </a:lstStyle>
          <a:p>
            <a:endParaRPr lang="he-IL"/>
          </a:p>
        </p:txBody>
      </p:sp>
      <p:sp>
        <p:nvSpPr>
          <p:cNvPr id="5" name="מציין מיקום של מספר שקופית 4"/>
          <p:cNvSpPr>
            <a:spLocks noGrp="1"/>
          </p:cNvSpPr>
          <p:nvPr>
            <p:ph type="sldNum" sz="quarter" idx="3"/>
          </p:nvPr>
        </p:nvSpPr>
        <p:spPr>
          <a:xfrm>
            <a:off x="1592" y="9499451"/>
            <a:ext cx="2980055" cy="500063"/>
          </a:xfrm>
          <a:prstGeom prst="rect">
            <a:avLst/>
          </a:prstGeom>
        </p:spPr>
        <p:txBody>
          <a:bodyPr vert="horz" lIns="96442" tIns="48221" rIns="96442" bIns="48221" rtlCol="1" anchor="b"/>
          <a:lstStyle>
            <a:lvl1pPr algn="l">
              <a:defRPr sz="1300"/>
            </a:lvl1pPr>
          </a:lstStyle>
          <a:p>
            <a:fld id="{62DF97CD-5158-4DB9-A606-D24284B4FC58}" type="slidenum">
              <a:rPr lang="he-IL" smtClean="0"/>
              <a:pPr/>
              <a:t>‹#›</a:t>
            </a:fld>
            <a:endParaRPr lang="he-I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96995" y="0"/>
            <a:ext cx="2980055" cy="500063"/>
          </a:xfrm>
          <a:prstGeom prst="rect">
            <a:avLst/>
          </a:prstGeom>
        </p:spPr>
        <p:txBody>
          <a:bodyPr vert="horz" lIns="96442" tIns="48221" rIns="96442" bIns="48221" rtlCol="1"/>
          <a:lstStyle>
            <a:lvl1pPr algn="r">
              <a:defRPr sz="1300"/>
            </a:lvl1pPr>
          </a:lstStyle>
          <a:p>
            <a:endParaRPr lang="he-IL"/>
          </a:p>
        </p:txBody>
      </p:sp>
      <p:sp>
        <p:nvSpPr>
          <p:cNvPr id="3" name="Date Placeholder 2"/>
          <p:cNvSpPr>
            <a:spLocks noGrp="1"/>
          </p:cNvSpPr>
          <p:nvPr>
            <p:ph type="dt" idx="1"/>
          </p:nvPr>
        </p:nvSpPr>
        <p:spPr>
          <a:xfrm>
            <a:off x="1592" y="0"/>
            <a:ext cx="2980055" cy="500063"/>
          </a:xfrm>
          <a:prstGeom prst="rect">
            <a:avLst/>
          </a:prstGeom>
        </p:spPr>
        <p:txBody>
          <a:bodyPr vert="horz" lIns="96442" tIns="48221" rIns="96442" bIns="48221" rtlCol="1"/>
          <a:lstStyle>
            <a:lvl1pPr algn="l">
              <a:defRPr sz="1300"/>
            </a:lvl1pPr>
          </a:lstStyle>
          <a:p>
            <a:fld id="{198B361B-F66F-4AAB-88F5-0F25A954B9F7}" type="datetimeFigureOut">
              <a:rPr lang="he-IL" smtClean="0"/>
              <a:pPr/>
              <a:t>כ"ט/חשון/תשפ"ב</a:t>
            </a:fld>
            <a:endParaRPr lang="he-IL"/>
          </a:p>
        </p:txBody>
      </p:sp>
      <p:sp>
        <p:nvSpPr>
          <p:cNvPr id="4" name="Slide Image Placeholder 3"/>
          <p:cNvSpPr>
            <a:spLocks noGrp="1" noRot="1" noChangeAspect="1"/>
          </p:cNvSpPr>
          <p:nvPr>
            <p:ph type="sldImg" idx="2"/>
          </p:nvPr>
        </p:nvSpPr>
        <p:spPr>
          <a:xfrm>
            <a:off x="939800" y="750888"/>
            <a:ext cx="4997450" cy="3749675"/>
          </a:xfrm>
          <a:prstGeom prst="rect">
            <a:avLst/>
          </a:prstGeom>
          <a:noFill/>
          <a:ln w="12700">
            <a:solidFill>
              <a:prstClr val="black"/>
            </a:solidFill>
          </a:ln>
        </p:spPr>
        <p:txBody>
          <a:bodyPr vert="horz" lIns="96442" tIns="48221" rIns="96442" bIns="48221" rtlCol="1" anchor="ctr"/>
          <a:lstStyle/>
          <a:p>
            <a:endParaRPr lang="he-IL"/>
          </a:p>
        </p:txBody>
      </p:sp>
      <p:sp>
        <p:nvSpPr>
          <p:cNvPr id="5" name="Notes Placeholder 4"/>
          <p:cNvSpPr>
            <a:spLocks noGrp="1"/>
          </p:cNvSpPr>
          <p:nvPr>
            <p:ph type="body" sz="quarter" idx="3"/>
          </p:nvPr>
        </p:nvSpPr>
        <p:spPr>
          <a:xfrm>
            <a:off x="687705" y="4750594"/>
            <a:ext cx="5501640" cy="4500563"/>
          </a:xfrm>
          <a:prstGeom prst="rect">
            <a:avLst/>
          </a:prstGeom>
        </p:spPr>
        <p:txBody>
          <a:bodyPr vert="horz" lIns="96442" tIns="48221" rIns="96442" bIns="48221"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3896995" y="9499451"/>
            <a:ext cx="2980055" cy="500063"/>
          </a:xfrm>
          <a:prstGeom prst="rect">
            <a:avLst/>
          </a:prstGeom>
        </p:spPr>
        <p:txBody>
          <a:bodyPr vert="horz" lIns="96442" tIns="48221" rIns="96442" bIns="48221" rtlCol="1" anchor="b"/>
          <a:lstStyle>
            <a:lvl1pPr algn="r">
              <a:defRPr sz="1300"/>
            </a:lvl1pPr>
          </a:lstStyle>
          <a:p>
            <a:endParaRPr lang="he-IL"/>
          </a:p>
        </p:txBody>
      </p:sp>
      <p:sp>
        <p:nvSpPr>
          <p:cNvPr id="7" name="Slide Number Placeholder 6"/>
          <p:cNvSpPr>
            <a:spLocks noGrp="1"/>
          </p:cNvSpPr>
          <p:nvPr>
            <p:ph type="sldNum" sz="quarter" idx="5"/>
          </p:nvPr>
        </p:nvSpPr>
        <p:spPr>
          <a:xfrm>
            <a:off x="1592" y="9499451"/>
            <a:ext cx="2980055" cy="500063"/>
          </a:xfrm>
          <a:prstGeom prst="rect">
            <a:avLst/>
          </a:prstGeom>
        </p:spPr>
        <p:txBody>
          <a:bodyPr vert="horz" lIns="96442" tIns="48221" rIns="96442" bIns="48221" rtlCol="1" anchor="b"/>
          <a:lstStyle>
            <a:lvl1pPr algn="l">
              <a:defRPr sz="1300"/>
            </a:lvl1pPr>
          </a:lstStyle>
          <a:p>
            <a:fld id="{65686053-1374-41AC-AEEC-F8D1540C3733}" type="slidenum">
              <a:rPr lang="he-IL" smtClean="0"/>
              <a:pPr/>
              <a:t>‹#›</a:t>
            </a:fld>
            <a:endParaRPr lang="he-IL"/>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65686053-1374-41AC-AEEC-F8D1540C3733}" type="slidenum">
              <a:rPr lang="he-IL" smtClean="0"/>
              <a:pPr/>
              <a:t>1</a:t>
            </a:fld>
            <a:endParaRPr lang="he-I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65686053-1374-41AC-AEEC-F8D1540C3733}" type="slidenum">
              <a:rPr lang="he-IL" smtClean="0"/>
              <a:pPr/>
              <a:t>10</a:t>
            </a:fld>
            <a:endParaRPr lang="he-IL"/>
          </a:p>
        </p:txBody>
      </p:sp>
    </p:spTree>
    <p:extLst>
      <p:ext uri="{BB962C8B-B14F-4D97-AF65-F5344CB8AC3E}">
        <p14:creationId xmlns:p14="http://schemas.microsoft.com/office/powerpoint/2010/main" val="3505000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65686053-1374-41AC-AEEC-F8D1540C3733}" type="slidenum">
              <a:rPr lang="he-IL" smtClean="0"/>
              <a:pPr/>
              <a:t>11</a:t>
            </a:fld>
            <a:endParaRPr lang="he-IL"/>
          </a:p>
        </p:txBody>
      </p:sp>
    </p:spTree>
    <p:extLst>
      <p:ext uri="{BB962C8B-B14F-4D97-AF65-F5344CB8AC3E}">
        <p14:creationId xmlns:p14="http://schemas.microsoft.com/office/powerpoint/2010/main" val="1102325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65686053-1374-41AC-AEEC-F8D1540C3733}" type="slidenum">
              <a:rPr lang="he-IL" smtClean="0"/>
              <a:pPr/>
              <a:t>12</a:t>
            </a:fld>
            <a:endParaRPr lang="he-IL"/>
          </a:p>
        </p:txBody>
      </p:sp>
    </p:spTree>
    <p:extLst>
      <p:ext uri="{BB962C8B-B14F-4D97-AF65-F5344CB8AC3E}">
        <p14:creationId xmlns:p14="http://schemas.microsoft.com/office/powerpoint/2010/main" val="954567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65686053-1374-41AC-AEEC-F8D1540C3733}" type="slidenum">
              <a:rPr lang="he-IL" smtClean="0"/>
              <a:pPr/>
              <a:t>13</a:t>
            </a:fld>
            <a:endParaRPr lang="he-IL"/>
          </a:p>
        </p:txBody>
      </p:sp>
    </p:spTree>
    <p:extLst>
      <p:ext uri="{BB962C8B-B14F-4D97-AF65-F5344CB8AC3E}">
        <p14:creationId xmlns:p14="http://schemas.microsoft.com/office/powerpoint/2010/main" val="3661324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65686053-1374-41AC-AEEC-F8D1540C3733}" type="slidenum">
              <a:rPr lang="he-IL" smtClean="0"/>
              <a:pPr/>
              <a:t>14</a:t>
            </a:fld>
            <a:endParaRPr lang="he-IL"/>
          </a:p>
        </p:txBody>
      </p:sp>
    </p:spTree>
    <p:extLst>
      <p:ext uri="{BB962C8B-B14F-4D97-AF65-F5344CB8AC3E}">
        <p14:creationId xmlns:p14="http://schemas.microsoft.com/office/powerpoint/2010/main" val="2092901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65686053-1374-41AC-AEEC-F8D1540C3733}" type="slidenum">
              <a:rPr lang="he-IL" smtClean="0"/>
              <a:pPr/>
              <a:t>15</a:t>
            </a:fld>
            <a:endParaRPr lang="he-IL"/>
          </a:p>
        </p:txBody>
      </p:sp>
    </p:spTree>
    <p:extLst>
      <p:ext uri="{BB962C8B-B14F-4D97-AF65-F5344CB8AC3E}">
        <p14:creationId xmlns:p14="http://schemas.microsoft.com/office/powerpoint/2010/main" val="2633234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65686053-1374-41AC-AEEC-F8D1540C3733}" type="slidenum">
              <a:rPr lang="he-IL" smtClean="0"/>
              <a:pPr/>
              <a:t>16</a:t>
            </a:fld>
            <a:endParaRPr lang="he-IL"/>
          </a:p>
        </p:txBody>
      </p:sp>
    </p:spTree>
    <p:extLst>
      <p:ext uri="{BB962C8B-B14F-4D97-AF65-F5344CB8AC3E}">
        <p14:creationId xmlns:p14="http://schemas.microsoft.com/office/powerpoint/2010/main" val="615086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65686053-1374-41AC-AEEC-F8D1540C3733}" type="slidenum">
              <a:rPr lang="he-IL" smtClean="0"/>
              <a:pPr/>
              <a:t>17</a:t>
            </a:fld>
            <a:endParaRPr lang="he-IL"/>
          </a:p>
        </p:txBody>
      </p:sp>
    </p:spTree>
    <p:extLst>
      <p:ext uri="{BB962C8B-B14F-4D97-AF65-F5344CB8AC3E}">
        <p14:creationId xmlns:p14="http://schemas.microsoft.com/office/powerpoint/2010/main" val="1373250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65686053-1374-41AC-AEEC-F8D1540C3733}" type="slidenum">
              <a:rPr lang="he-IL" smtClean="0"/>
              <a:pPr/>
              <a:t>18</a:t>
            </a:fld>
            <a:endParaRPr lang="he-IL"/>
          </a:p>
        </p:txBody>
      </p:sp>
    </p:spTree>
    <p:extLst>
      <p:ext uri="{BB962C8B-B14F-4D97-AF65-F5344CB8AC3E}">
        <p14:creationId xmlns:p14="http://schemas.microsoft.com/office/powerpoint/2010/main" val="2064446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65686053-1374-41AC-AEEC-F8D1540C3733}" type="slidenum">
              <a:rPr lang="he-IL" smtClean="0"/>
              <a:pPr/>
              <a:t>19</a:t>
            </a:fld>
            <a:endParaRPr lang="he-IL"/>
          </a:p>
        </p:txBody>
      </p:sp>
    </p:spTree>
    <p:extLst>
      <p:ext uri="{BB962C8B-B14F-4D97-AF65-F5344CB8AC3E}">
        <p14:creationId xmlns:p14="http://schemas.microsoft.com/office/powerpoint/2010/main" val="456552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65686053-1374-41AC-AEEC-F8D1540C3733}" type="slidenum">
              <a:rPr lang="he-IL" smtClean="0"/>
              <a:pPr/>
              <a:t>2</a:t>
            </a:fld>
            <a:endParaRPr lang="he-I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65686053-1374-41AC-AEEC-F8D1540C3733}" type="slidenum">
              <a:rPr lang="he-IL" smtClean="0"/>
              <a:pPr/>
              <a:t>20</a:t>
            </a:fld>
            <a:endParaRPr lang="he-IL"/>
          </a:p>
        </p:txBody>
      </p:sp>
    </p:spTree>
    <p:extLst>
      <p:ext uri="{BB962C8B-B14F-4D97-AF65-F5344CB8AC3E}">
        <p14:creationId xmlns:p14="http://schemas.microsoft.com/office/powerpoint/2010/main" val="3820059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65686053-1374-41AC-AEEC-F8D1540C3733}" type="slidenum">
              <a:rPr lang="he-IL" smtClean="0"/>
              <a:pPr/>
              <a:t>21</a:t>
            </a:fld>
            <a:endParaRPr lang="he-IL"/>
          </a:p>
        </p:txBody>
      </p:sp>
    </p:spTree>
    <p:extLst>
      <p:ext uri="{BB962C8B-B14F-4D97-AF65-F5344CB8AC3E}">
        <p14:creationId xmlns:p14="http://schemas.microsoft.com/office/powerpoint/2010/main" val="2303480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65686053-1374-41AC-AEEC-F8D1540C3733}" type="slidenum">
              <a:rPr lang="he-IL" smtClean="0"/>
              <a:pPr/>
              <a:t>22</a:t>
            </a:fld>
            <a:endParaRPr lang="he-IL"/>
          </a:p>
        </p:txBody>
      </p:sp>
    </p:spTree>
    <p:extLst>
      <p:ext uri="{BB962C8B-B14F-4D97-AF65-F5344CB8AC3E}">
        <p14:creationId xmlns:p14="http://schemas.microsoft.com/office/powerpoint/2010/main" val="693728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65686053-1374-41AC-AEEC-F8D1540C3733}" type="slidenum">
              <a:rPr lang="he-IL" smtClean="0"/>
              <a:pPr/>
              <a:t>23</a:t>
            </a:fld>
            <a:endParaRPr lang="he-IL"/>
          </a:p>
        </p:txBody>
      </p:sp>
    </p:spTree>
    <p:extLst>
      <p:ext uri="{BB962C8B-B14F-4D97-AF65-F5344CB8AC3E}">
        <p14:creationId xmlns:p14="http://schemas.microsoft.com/office/powerpoint/2010/main" val="97756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65686053-1374-41AC-AEEC-F8D1540C3733}" type="slidenum">
              <a:rPr lang="he-IL" smtClean="0"/>
              <a:pPr/>
              <a:t>24</a:t>
            </a:fld>
            <a:endParaRPr lang="he-IL"/>
          </a:p>
        </p:txBody>
      </p:sp>
    </p:spTree>
    <p:extLst>
      <p:ext uri="{BB962C8B-B14F-4D97-AF65-F5344CB8AC3E}">
        <p14:creationId xmlns:p14="http://schemas.microsoft.com/office/powerpoint/2010/main" val="564536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65686053-1374-41AC-AEEC-F8D1540C3733}" type="slidenum">
              <a:rPr lang="he-IL" smtClean="0"/>
              <a:pPr/>
              <a:t>25</a:t>
            </a:fld>
            <a:endParaRPr lang="he-IL"/>
          </a:p>
        </p:txBody>
      </p:sp>
    </p:spTree>
    <p:extLst>
      <p:ext uri="{BB962C8B-B14F-4D97-AF65-F5344CB8AC3E}">
        <p14:creationId xmlns:p14="http://schemas.microsoft.com/office/powerpoint/2010/main" val="3335812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65686053-1374-41AC-AEEC-F8D1540C3733}" type="slidenum">
              <a:rPr lang="he-IL" smtClean="0"/>
              <a:pPr/>
              <a:t>26</a:t>
            </a:fld>
            <a:endParaRPr lang="he-IL"/>
          </a:p>
        </p:txBody>
      </p:sp>
    </p:spTree>
    <p:extLst>
      <p:ext uri="{BB962C8B-B14F-4D97-AF65-F5344CB8AC3E}">
        <p14:creationId xmlns:p14="http://schemas.microsoft.com/office/powerpoint/2010/main" val="822210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65686053-1374-41AC-AEEC-F8D1540C3733}" type="slidenum">
              <a:rPr lang="he-IL" smtClean="0"/>
              <a:pPr/>
              <a:t>27</a:t>
            </a:fld>
            <a:endParaRPr lang="he-IL"/>
          </a:p>
        </p:txBody>
      </p:sp>
    </p:spTree>
    <p:extLst>
      <p:ext uri="{BB962C8B-B14F-4D97-AF65-F5344CB8AC3E}">
        <p14:creationId xmlns:p14="http://schemas.microsoft.com/office/powerpoint/2010/main" val="5964154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65686053-1374-41AC-AEEC-F8D1540C3733}" type="slidenum">
              <a:rPr lang="he-IL" smtClean="0"/>
              <a:pPr/>
              <a:t>28</a:t>
            </a:fld>
            <a:endParaRPr lang="he-IL"/>
          </a:p>
        </p:txBody>
      </p:sp>
    </p:spTree>
    <p:extLst>
      <p:ext uri="{BB962C8B-B14F-4D97-AF65-F5344CB8AC3E}">
        <p14:creationId xmlns:p14="http://schemas.microsoft.com/office/powerpoint/2010/main" val="500039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65686053-1374-41AC-AEEC-F8D1540C3733}" type="slidenum">
              <a:rPr lang="he-IL" smtClean="0"/>
              <a:pPr/>
              <a:t>29</a:t>
            </a:fld>
            <a:endParaRPr lang="he-IL"/>
          </a:p>
        </p:txBody>
      </p:sp>
    </p:spTree>
    <p:extLst>
      <p:ext uri="{BB962C8B-B14F-4D97-AF65-F5344CB8AC3E}">
        <p14:creationId xmlns:p14="http://schemas.microsoft.com/office/powerpoint/2010/main" val="672943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65686053-1374-41AC-AEEC-F8D1540C3733}" type="slidenum">
              <a:rPr lang="he-IL" smtClean="0"/>
              <a:pPr/>
              <a:t>3</a:t>
            </a:fld>
            <a:endParaRPr lang="he-I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65686053-1374-41AC-AEEC-F8D1540C3733}" type="slidenum">
              <a:rPr lang="he-IL" smtClean="0"/>
              <a:pPr/>
              <a:t>30</a:t>
            </a:fld>
            <a:endParaRPr lang="he-I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65686053-1374-41AC-AEEC-F8D1540C3733}" type="slidenum">
              <a:rPr lang="he-IL" smtClean="0"/>
              <a:pPr/>
              <a:t>31</a:t>
            </a:fld>
            <a:endParaRPr lang="he-I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65686053-1374-41AC-AEEC-F8D1540C3733}" type="slidenum">
              <a:rPr lang="he-IL" smtClean="0"/>
              <a:pPr/>
              <a:t>4</a:t>
            </a:fld>
            <a:endParaRPr lang="he-IL"/>
          </a:p>
        </p:txBody>
      </p:sp>
    </p:spTree>
    <p:extLst>
      <p:ext uri="{BB962C8B-B14F-4D97-AF65-F5344CB8AC3E}">
        <p14:creationId xmlns:p14="http://schemas.microsoft.com/office/powerpoint/2010/main" val="1287486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65686053-1374-41AC-AEEC-F8D1540C3733}" type="slidenum">
              <a:rPr lang="he-IL" smtClean="0"/>
              <a:pPr/>
              <a:t>5</a:t>
            </a:fld>
            <a:endParaRPr lang="he-IL"/>
          </a:p>
        </p:txBody>
      </p:sp>
    </p:spTree>
    <p:extLst>
      <p:ext uri="{BB962C8B-B14F-4D97-AF65-F5344CB8AC3E}">
        <p14:creationId xmlns:p14="http://schemas.microsoft.com/office/powerpoint/2010/main" val="496406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65686053-1374-41AC-AEEC-F8D1540C3733}" type="slidenum">
              <a:rPr lang="he-IL" smtClean="0"/>
              <a:pPr/>
              <a:t>6</a:t>
            </a:fld>
            <a:endParaRPr lang="he-IL"/>
          </a:p>
        </p:txBody>
      </p:sp>
    </p:spTree>
    <p:extLst>
      <p:ext uri="{BB962C8B-B14F-4D97-AF65-F5344CB8AC3E}">
        <p14:creationId xmlns:p14="http://schemas.microsoft.com/office/powerpoint/2010/main" val="544586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65686053-1374-41AC-AEEC-F8D1540C3733}" type="slidenum">
              <a:rPr lang="he-IL" smtClean="0"/>
              <a:pPr/>
              <a:t>7</a:t>
            </a:fld>
            <a:endParaRPr lang="he-IL"/>
          </a:p>
        </p:txBody>
      </p:sp>
    </p:spTree>
    <p:extLst>
      <p:ext uri="{BB962C8B-B14F-4D97-AF65-F5344CB8AC3E}">
        <p14:creationId xmlns:p14="http://schemas.microsoft.com/office/powerpoint/2010/main" val="3925643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65686053-1374-41AC-AEEC-F8D1540C3733}" type="slidenum">
              <a:rPr lang="he-IL" smtClean="0"/>
              <a:pPr/>
              <a:t>8</a:t>
            </a:fld>
            <a:endParaRPr lang="he-IL"/>
          </a:p>
        </p:txBody>
      </p:sp>
    </p:spTree>
    <p:extLst>
      <p:ext uri="{BB962C8B-B14F-4D97-AF65-F5344CB8AC3E}">
        <p14:creationId xmlns:p14="http://schemas.microsoft.com/office/powerpoint/2010/main" val="4099336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65686053-1374-41AC-AEEC-F8D1540C3733}" type="slidenum">
              <a:rPr lang="he-IL" smtClean="0"/>
              <a:pPr/>
              <a:t>9</a:t>
            </a:fld>
            <a:endParaRPr lang="he-IL"/>
          </a:p>
        </p:txBody>
      </p:sp>
    </p:spTree>
    <p:extLst>
      <p:ext uri="{BB962C8B-B14F-4D97-AF65-F5344CB8AC3E}">
        <p14:creationId xmlns:p14="http://schemas.microsoft.com/office/powerpoint/2010/main" val="39220268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pic>
        <p:nvPicPr>
          <p:cNvPr id="33" name="Picture 32" descr="150px-Kamag_svg.png"/>
          <p:cNvPicPr>
            <a:picLocks noChangeAspect="1"/>
          </p:cNvPicPr>
          <p:nvPr/>
        </p:nvPicPr>
        <p:blipFill>
          <a:blip r:embed="rId2" cstate="print"/>
          <a:stretch>
            <a:fillRect/>
          </a:stretch>
        </p:blipFill>
        <p:spPr>
          <a:xfrm>
            <a:off x="7884368" y="116632"/>
            <a:ext cx="792366" cy="1368152"/>
          </a:xfrm>
          <a:prstGeom prst="rect">
            <a:avLst/>
          </a:prstGeom>
        </p:spPr>
      </p:pic>
      <p:pic>
        <p:nvPicPr>
          <p:cNvPr id="34" name="Picture 23" descr="LogoBimamBlueSmall"/>
          <p:cNvPicPr>
            <a:picLocks noChangeAspect="1" noChangeArrowheads="1"/>
          </p:cNvPicPr>
          <p:nvPr/>
        </p:nvPicPr>
        <p:blipFill>
          <a:blip r:embed="rId3" cstate="print"/>
          <a:srcRect/>
          <a:stretch>
            <a:fillRect/>
          </a:stretch>
        </p:blipFill>
        <p:spPr bwMode="auto">
          <a:xfrm>
            <a:off x="1813758" y="116632"/>
            <a:ext cx="1646105" cy="648072"/>
          </a:xfrm>
          <a:prstGeom prst="rect">
            <a:avLst/>
          </a:prstGeom>
          <a:noFill/>
          <a:ln w="9525">
            <a:noFill/>
            <a:miter lim="800000"/>
            <a:headEnd/>
            <a:tailEnd/>
          </a:ln>
        </p:spPr>
      </p:pic>
      <p:sp>
        <p:nvSpPr>
          <p:cNvPr id="13315" name="Rectangle 3"/>
          <p:cNvSpPr>
            <a:spLocks noChangeArrowheads="1"/>
          </p:cNvSpPr>
          <p:nvPr/>
        </p:nvSpPr>
        <p:spPr bwMode="auto">
          <a:xfrm>
            <a:off x="6948264" y="1484784"/>
            <a:ext cx="2016224" cy="292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he-IL" sz="1300" b="1" i="1" u="none" strike="noStrike" cap="none" normalizeH="0" baseline="0" dirty="0">
                <a:ln>
                  <a:noFill/>
                </a:ln>
                <a:solidFill>
                  <a:schemeClr val="accent1">
                    <a:lumMod val="40000"/>
                    <a:lumOff val="60000"/>
                  </a:schemeClr>
                </a:solidFill>
                <a:effectLst/>
                <a:latin typeface="Arial" pitchFamily="34" charset="0"/>
                <a:cs typeface="Arial" pitchFamily="34" charset="0"/>
              </a:rPr>
              <a:t>הקריה למחקר גרעיני – נגב </a:t>
            </a:r>
            <a:endParaRPr kumimoji="0" lang="en-US" sz="1800" b="0" i="1" u="none" strike="noStrike" cap="none" normalizeH="0" baseline="0" dirty="0">
              <a:ln>
                <a:noFill/>
              </a:ln>
              <a:solidFill>
                <a:schemeClr val="accent1">
                  <a:lumMod val="40000"/>
                  <a:lumOff val="60000"/>
                </a:schemeClr>
              </a:solidFill>
              <a:effectLst/>
              <a:latin typeface="Arial" pitchFamily="34" charset="0"/>
              <a:cs typeface="Arial" pitchFamily="34" charset="0"/>
            </a:endParaRPr>
          </a:p>
        </p:txBody>
      </p:sp>
      <p:sp>
        <p:nvSpPr>
          <p:cNvPr id="36" name="Rectangle 3"/>
          <p:cNvSpPr>
            <a:spLocks noChangeArrowheads="1"/>
          </p:cNvSpPr>
          <p:nvPr/>
        </p:nvSpPr>
        <p:spPr bwMode="auto">
          <a:xfrm>
            <a:off x="1511152" y="1844824"/>
            <a:ext cx="7632848" cy="292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sz="1300" b="1" i="1" u="none" strike="noStrike" kern="1200" cap="none" normalizeH="0" baseline="0" dirty="0">
                <a:ln>
                  <a:noFill/>
                </a:ln>
                <a:solidFill>
                  <a:schemeClr val="accent1">
                    <a:lumMod val="40000"/>
                    <a:lumOff val="60000"/>
                  </a:schemeClr>
                </a:solidFill>
                <a:effectLst/>
                <a:latin typeface="Arial" pitchFamily="34" charset="0"/>
                <a:ea typeface="Times New Roman" pitchFamily="18" charset="0"/>
                <a:cs typeface="Arial" pitchFamily="34" charset="0"/>
              </a:rPr>
              <a:t>Society of Electrical and Electronics Engineers in Israel (SEEEI) 2021</a:t>
            </a:r>
            <a:endParaRPr kumimoji="0" lang="he-IL" sz="1300" b="1" i="1" u="none" strike="noStrike" kern="1200" cap="none" normalizeH="0" baseline="0" dirty="0">
              <a:ln>
                <a:noFill/>
              </a:ln>
              <a:solidFill>
                <a:schemeClr val="accent1">
                  <a:lumMod val="40000"/>
                  <a:lumOff val="60000"/>
                </a:schemeClr>
              </a:solidFill>
              <a:effectLst/>
              <a:latin typeface="Arial" pitchFamily="34" charset="0"/>
              <a:ea typeface="Times New Roman" pitchFamily="18" charset="0"/>
              <a:cs typeface="Arial" pitchFamily="34" charset="0"/>
            </a:endParaRPr>
          </a:p>
        </p:txBody>
      </p:sp>
      <p:sp>
        <p:nvSpPr>
          <p:cNvPr id="37" name="Rectangle 3"/>
          <p:cNvSpPr>
            <a:spLocks noChangeArrowheads="1"/>
          </p:cNvSpPr>
          <p:nvPr/>
        </p:nvSpPr>
        <p:spPr bwMode="auto">
          <a:xfrm>
            <a:off x="1763688" y="1484784"/>
            <a:ext cx="3456384" cy="292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a:ln>
                  <a:noFill/>
                </a:ln>
                <a:solidFill>
                  <a:schemeClr val="accent1">
                    <a:lumMod val="40000"/>
                    <a:lumOff val="60000"/>
                  </a:schemeClr>
                </a:solidFill>
                <a:effectLst/>
                <a:latin typeface="Arial" pitchFamily="34" charset="0"/>
                <a:cs typeface="Arial" pitchFamily="34" charset="0"/>
              </a:rPr>
              <a:t>Nuclear Research Center NEGEV (NRCN) </a:t>
            </a:r>
          </a:p>
        </p:txBody>
      </p:sp>
      <p:sp>
        <p:nvSpPr>
          <p:cNvPr id="39" name="Title 7"/>
          <p:cNvSpPr>
            <a:spLocks noGrp="1"/>
          </p:cNvSpPr>
          <p:nvPr>
            <p:ph type="ctrTitle"/>
          </p:nvPr>
        </p:nvSpPr>
        <p:spPr>
          <a:xfrm>
            <a:off x="1871700" y="2420888"/>
            <a:ext cx="6568244" cy="2182394"/>
          </a:xfrm>
        </p:spPr>
        <p:txBody>
          <a:bodyPr anchor="ctr" anchorCtr="1"/>
          <a:lstStyle>
            <a:lvl1pPr algn="l" rtl="0">
              <a:defRPr kumimoji="0" lang="en-US" sz="3600" b="0" kern="1200" cap="small" baseline="0" dirty="0">
                <a:solidFill>
                  <a:schemeClr val="tx1"/>
                </a:solidFill>
                <a:effectLst>
                  <a:outerShdw blurRad="38100" dist="38100" dir="2700000" algn="tl">
                    <a:srgbClr val="000000">
                      <a:alpha val="43137"/>
                    </a:srgbClr>
                  </a:outerShdw>
                  <a:reflection blurRad="6350" stA="55000" endA="300" endPos="45500" dir="5400000" sy="-100000" algn="bl" rotWithShape="0"/>
                </a:effectLst>
                <a:latin typeface="+mj-lt"/>
                <a:ea typeface="+mj-ea"/>
                <a:cs typeface="+mj-cs"/>
              </a:defRPr>
            </a:lvl1pPr>
          </a:lstStyle>
          <a:p>
            <a:r>
              <a:rPr kumimoji="0" lang="en-US" dirty="0"/>
              <a:t>Click to edit Master title style</a:t>
            </a:r>
          </a:p>
        </p:txBody>
      </p:sp>
      <p:sp>
        <p:nvSpPr>
          <p:cNvPr id="40" name="Subtitle 8"/>
          <p:cNvSpPr>
            <a:spLocks noGrp="1"/>
          </p:cNvSpPr>
          <p:nvPr>
            <p:ph type="subTitle" idx="1"/>
          </p:nvPr>
        </p:nvSpPr>
        <p:spPr>
          <a:xfrm>
            <a:off x="2267744" y="4797152"/>
            <a:ext cx="6172200" cy="1371600"/>
          </a:xfrm>
        </p:spPr>
        <p:txBody>
          <a:bodyPr anchor="ctr" anchorCtr="1"/>
          <a:lstStyle>
            <a:lvl1pPr marL="0" indent="0" algn="ctr">
              <a:buNone/>
              <a:defRPr sz="1800" b="1">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pic>
        <p:nvPicPr>
          <p:cNvPr id="2" name="תמונה 1">
            <a:extLst>
              <a:ext uri="{FF2B5EF4-FFF2-40B4-BE49-F238E27FC236}">
                <a16:creationId xmlns:a16="http://schemas.microsoft.com/office/drawing/2014/main" id="{E4A721E3-F6FF-4127-BF9C-0B04442C08A3}"/>
              </a:ext>
            </a:extLst>
          </p:cNvPr>
          <p:cNvPicPr>
            <a:picLocks noChangeAspect="1"/>
          </p:cNvPicPr>
          <p:nvPr userDrawn="1"/>
        </p:nvPicPr>
        <p:blipFill>
          <a:blip r:embed="rId4"/>
          <a:stretch>
            <a:fillRect/>
          </a:stretch>
        </p:blipFill>
        <p:spPr>
          <a:xfrm>
            <a:off x="2375756" y="856100"/>
            <a:ext cx="5420625" cy="438523"/>
          </a:xfrm>
          <a:prstGeom prst="rect">
            <a:avLst/>
          </a:prstGeom>
        </p:spPr>
      </p:pic>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146" y="419028"/>
            <a:ext cx="7907237" cy="652934"/>
          </a:xfrm>
        </p:spPr>
        <p:txBody>
          <a:bodyPr anchor="ctr" anchorCtr="1">
            <a:normAutofit/>
          </a:bodyPr>
          <a:lstStyle>
            <a:lvl1pPr algn="l" rtl="0">
              <a:defRPr sz="3600">
                <a:solidFill>
                  <a:schemeClr val="tx1"/>
                </a:solidFill>
                <a:effectLst>
                  <a:outerShdw blurRad="38100" dist="38100" dir="2700000" algn="tl">
                    <a:srgbClr val="000000">
                      <a:alpha val="43137"/>
                    </a:srgbClr>
                  </a:outerShdw>
                  <a:reflection blurRad="6350" stA="55000" endA="300" endPos="45500" dir="5400000" sy="-100000" algn="bl" rotWithShape="0"/>
                </a:effectLst>
              </a:defRPr>
            </a:lvl1pPr>
          </a:lstStyle>
          <a:p>
            <a:r>
              <a:rPr kumimoji="0" lang="en-US" dirty="0"/>
              <a:t>Click to edit Master title style</a:t>
            </a:r>
          </a:p>
        </p:txBody>
      </p:sp>
      <p:sp>
        <p:nvSpPr>
          <p:cNvPr id="8" name="Content Placeholder 7"/>
          <p:cNvSpPr>
            <a:spLocks noGrp="1"/>
          </p:cNvSpPr>
          <p:nvPr>
            <p:ph sz="quarter" idx="1"/>
          </p:nvPr>
        </p:nvSpPr>
        <p:spPr>
          <a:xfrm>
            <a:off x="457200" y="1052736"/>
            <a:ext cx="7467600" cy="5421216"/>
          </a:xfrm>
        </p:spPr>
        <p:txBody>
          <a:bodyPr/>
          <a:lstStyle>
            <a:lvl1pPr algn="l" rtl="0">
              <a:defRPr sz="3000">
                <a:solidFill>
                  <a:schemeClr val="accent1">
                    <a:lumMod val="50000"/>
                  </a:schemeClr>
                </a:solidFill>
              </a:defRPr>
            </a:lvl1pPr>
            <a:lvl2pPr algn="l" rtl="0">
              <a:defRPr sz="2600">
                <a:solidFill>
                  <a:schemeClr val="accent1">
                    <a:lumMod val="50000"/>
                  </a:schemeClr>
                </a:solidFill>
              </a:defRPr>
            </a:lvl2pPr>
            <a:lvl3pPr algn="l" rtl="0">
              <a:defRPr sz="2200">
                <a:solidFill>
                  <a:schemeClr val="accent1">
                    <a:lumMod val="50000"/>
                  </a:schemeClr>
                </a:solidFill>
              </a:defRPr>
            </a:lvl3pPr>
            <a:lvl4pPr algn="l" rtl="0">
              <a:defRPr>
                <a:solidFill>
                  <a:schemeClr val="accent1">
                    <a:lumMod val="50000"/>
                  </a:schemeClr>
                </a:solidFill>
              </a:defRPr>
            </a:lvl4pPr>
            <a:lvl5pPr algn="l" rtl="0">
              <a:defRPr>
                <a:solidFill>
                  <a:schemeClr val="accent1">
                    <a:lumMod val="50000"/>
                  </a:schemeClr>
                </a:solidFill>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0" name="Footer Placeholder 9"/>
          <p:cNvSpPr>
            <a:spLocks noGrp="1"/>
          </p:cNvSpPr>
          <p:nvPr>
            <p:ph type="ftr" sz="quarter" idx="16"/>
          </p:nvPr>
        </p:nvSpPr>
        <p:spPr>
          <a:xfrm>
            <a:off x="6732240" y="6492240"/>
            <a:ext cx="1152128" cy="365760"/>
          </a:xfrm>
        </p:spPr>
        <p:txBody>
          <a:bodyPr rtlCol="0"/>
          <a:lstStyle>
            <a:lvl1pPr>
              <a:defRPr sz="1200">
                <a:solidFill>
                  <a:schemeClr val="accent1">
                    <a:lumMod val="60000"/>
                    <a:lumOff val="40000"/>
                  </a:schemeClr>
                </a:solidFill>
              </a:defRPr>
            </a:lvl1pPr>
          </a:lstStyle>
          <a:p>
            <a:pPr algn="r" eaLnBrk="1" latinLnBrk="0" hangingPunct="1"/>
            <a:endParaRPr kumimoji="0" lang="en-US" dirty="0">
              <a:solidFill>
                <a:schemeClr val="accent1">
                  <a:shade val="75000"/>
                </a:schemeClr>
              </a:solidFill>
            </a:endParaRPr>
          </a:p>
        </p:txBody>
      </p:sp>
      <p:pic>
        <p:nvPicPr>
          <p:cNvPr id="13" name="Picture 12" descr="150px-Kamag_svg.png"/>
          <p:cNvPicPr>
            <a:picLocks noChangeAspect="1"/>
          </p:cNvPicPr>
          <p:nvPr/>
        </p:nvPicPr>
        <p:blipFill>
          <a:blip r:embed="rId2" cstate="print"/>
          <a:stretch>
            <a:fillRect/>
          </a:stretch>
        </p:blipFill>
        <p:spPr>
          <a:xfrm>
            <a:off x="8170314" y="44624"/>
            <a:ext cx="542146" cy="936104"/>
          </a:xfrm>
          <a:prstGeom prst="rect">
            <a:avLst/>
          </a:prstGeom>
        </p:spPr>
      </p:pic>
      <p:pic>
        <p:nvPicPr>
          <p:cNvPr id="15" name="Picture 23" descr="LogoBimamBlueSmall"/>
          <p:cNvPicPr>
            <a:picLocks noChangeAspect="1" noChangeArrowheads="1"/>
          </p:cNvPicPr>
          <p:nvPr/>
        </p:nvPicPr>
        <p:blipFill>
          <a:blip r:embed="rId3" cstate="print"/>
          <a:srcRect/>
          <a:stretch>
            <a:fillRect/>
          </a:stretch>
        </p:blipFill>
        <p:spPr bwMode="auto">
          <a:xfrm>
            <a:off x="90745" y="49161"/>
            <a:ext cx="902981" cy="355503"/>
          </a:xfrm>
          <a:prstGeom prst="rect">
            <a:avLst/>
          </a:prstGeom>
          <a:noFill/>
          <a:ln w="9525">
            <a:noFill/>
            <a:miter lim="800000"/>
            <a:headEnd/>
            <a:tailEnd/>
          </a:ln>
        </p:spPr>
      </p:pic>
      <p:sp>
        <p:nvSpPr>
          <p:cNvPr id="16" name="Rectangle 3"/>
          <p:cNvSpPr>
            <a:spLocks noChangeArrowheads="1"/>
          </p:cNvSpPr>
          <p:nvPr/>
        </p:nvSpPr>
        <p:spPr bwMode="auto">
          <a:xfrm>
            <a:off x="6207076" y="37027"/>
            <a:ext cx="2016224" cy="292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300" b="1" i="1" u="none" strike="noStrike" cap="none" normalizeH="0" baseline="0" dirty="0">
                <a:ln>
                  <a:noFill/>
                </a:ln>
                <a:solidFill>
                  <a:schemeClr val="accent1">
                    <a:lumMod val="40000"/>
                    <a:lumOff val="60000"/>
                  </a:schemeClr>
                </a:solidFill>
                <a:effectLst/>
                <a:latin typeface="Arial" pitchFamily="34" charset="0"/>
                <a:cs typeface="Arial" pitchFamily="34" charset="0"/>
              </a:rPr>
              <a:t>הקריה למחקר גרעיני – נגב </a:t>
            </a:r>
            <a:endParaRPr kumimoji="0" lang="en-US" sz="1800" b="0" i="1" u="none" strike="noStrike" cap="none" normalizeH="0" baseline="0" dirty="0">
              <a:ln>
                <a:noFill/>
              </a:ln>
              <a:solidFill>
                <a:schemeClr val="accent1">
                  <a:lumMod val="40000"/>
                  <a:lumOff val="60000"/>
                </a:schemeClr>
              </a:solidFill>
              <a:effectLst/>
              <a:latin typeface="Arial" pitchFamily="34" charset="0"/>
              <a:cs typeface="Arial" pitchFamily="34" charset="0"/>
            </a:endParaRPr>
          </a:p>
        </p:txBody>
      </p:sp>
      <p:sp>
        <p:nvSpPr>
          <p:cNvPr id="17" name="Rectangle 3"/>
          <p:cNvSpPr>
            <a:spLocks noChangeArrowheads="1"/>
          </p:cNvSpPr>
          <p:nvPr/>
        </p:nvSpPr>
        <p:spPr bwMode="auto">
          <a:xfrm>
            <a:off x="385356" y="63785"/>
            <a:ext cx="3456384"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chemeClr val="accent1">
                    <a:lumMod val="40000"/>
                    <a:lumOff val="60000"/>
                  </a:schemeClr>
                </a:solidFill>
                <a:effectLst/>
                <a:latin typeface="Arial" pitchFamily="34" charset="0"/>
                <a:cs typeface="Arial" pitchFamily="34" charset="0"/>
              </a:rPr>
              <a:t>Nuclear Research Center NEGEV (NRCN) </a:t>
            </a:r>
          </a:p>
        </p:txBody>
      </p:sp>
      <p:cxnSp>
        <p:nvCxnSpPr>
          <p:cNvPr id="18" name="מחבר ישר 17"/>
          <p:cNvCxnSpPr/>
          <p:nvPr userDrawn="1"/>
        </p:nvCxnSpPr>
        <p:spPr>
          <a:xfrm>
            <a:off x="431540" y="920636"/>
            <a:ext cx="7164796" cy="0"/>
          </a:xfrm>
          <a:prstGeom prst="line">
            <a:avLst/>
          </a:prstGeom>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 name="תמונה 3">
            <a:extLst>
              <a:ext uri="{FF2B5EF4-FFF2-40B4-BE49-F238E27FC236}">
                <a16:creationId xmlns:a16="http://schemas.microsoft.com/office/drawing/2014/main" id="{8A273966-C9FE-4D9B-A145-70EE6858D6F3}"/>
              </a:ext>
            </a:extLst>
          </p:cNvPr>
          <p:cNvPicPr>
            <a:picLocks noChangeAspect="1"/>
          </p:cNvPicPr>
          <p:nvPr userDrawn="1"/>
        </p:nvPicPr>
        <p:blipFill rotWithShape="1">
          <a:blip r:embed="rId4"/>
          <a:srcRect l="2" r="34609"/>
          <a:stretch/>
        </p:blipFill>
        <p:spPr>
          <a:xfrm>
            <a:off x="3770787" y="2666"/>
            <a:ext cx="2529405" cy="383848"/>
          </a:xfrm>
          <a:prstGeom prst="rect">
            <a:avLst/>
          </a:prstGeom>
        </p:spPr>
      </p:pic>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lgn="l" eaLnBrk="1" latinLnBrk="0" hangingPunct="1"/>
            <a:fld id="{6F1D3E1B-E881-4A65-9EF6-553AD0EDE48E}" type="datetime1">
              <a:rPr lang="en-US" smtClean="0"/>
              <a:pPr algn="l" eaLnBrk="1" latinLnBrk="0" hangingPunct="1"/>
              <a:t>11/4/2021</a:t>
            </a:fld>
            <a:endParaRPr lang="en-US" dirty="0">
              <a:solidFill>
                <a:schemeClr val="accent1">
                  <a:shade val="75000"/>
                </a:schemeClr>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lgn="r" eaLnBrk="1" latinLnBrk="0" hangingPunct="1"/>
            <a:endParaRPr kumimoji="0" lang="en-US" dirty="0">
              <a:solidFill>
                <a:schemeClr val="accent1">
                  <a:shade val="75000"/>
                </a:schemeClr>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userDrawn="1"/>
        </p:nvSpPr>
        <p:spPr>
          <a:xfrm>
            <a:off x="8510567" y="6228732"/>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483135" y="6247782"/>
            <a:ext cx="609600" cy="521208"/>
          </a:xfrm>
          <a:prstGeom prst="rect">
            <a:avLst/>
          </a:prstGeom>
        </p:spPr>
        <p:txBody>
          <a:bodyPr vert="horz" anchor="ctr"/>
          <a:lstStyle>
            <a:lvl1pPr algn="ctr" eaLnBrk="1" latinLnBrk="0" hangingPunct="1">
              <a:defRPr kumimoji="0" sz="1400" b="1">
                <a:solidFill>
                  <a:srgbClr val="FFFFFF"/>
                </a:solidFill>
              </a:defRPr>
            </a:lvl1pPr>
          </a:lstStyle>
          <a:p>
            <a:endParaRPr kumimoji="0" lang="en-US" dirty="0">
              <a:solidFill>
                <a:schemeClr val="accent1">
                  <a:shade val="75000"/>
                </a:schemeClr>
              </a:solidFill>
            </a:endParaRPr>
          </a:p>
        </p:txBody>
      </p:sp>
      <p:sp>
        <p:nvSpPr>
          <p:cNvPr id="17" name="Slide Number Placeholder 8"/>
          <p:cNvSpPr txBox="1">
            <a:spLocks/>
          </p:cNvSpPr>
          <p:nvPr userDrawn="1"/>
        </p:nvSpPr>
        <p:spPr>
          <a:xfrm>
            <a:off x="8562523" y="6328546"/>
            <a:ext cx="609600" cy="360040"/>
          </a:xfrm>
          <a:prstGeom prst="rect">
            <a:avLst/>
          </a:prstGeom>
        </p:spPr>
        <p:txBody>
          <a:bodyPr rtlCol="0">
            <a:scene3d>
              <a:camera prst="orthographicFront"/>
              <a:lightRig rig="soft" dir="t">
                <a:rot lat="0" lon="0" rev="10800000"/>
              </a:lightRig>
            </a:scene3d>
            <a:sp3d>
              <a:bevelT w="27940" h="12700"/>
              <a:contourClr>
                <a:srgbClr val="DDDDDD"/>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2000" b="1" i="0" u="none" strike="noStrike" kern="1200" cap="none" spc="150" normalizeH="0" baseline="0" noProof="0" smtClean="0">
                <a:ln w="11430"/>
                <a:solidFill>
                  <a:srgbClr val="F8F8F8"/>
                </a:solidFill>
                <a:effectLst>
                  <a:outerShdw blurRad="38100" dist="38100" dir="2700000" algn="tl">
                    <a:srgbClr val="000000">
                      <a:alpha val="43137"/>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150" normalizeH="0" baseline="0" noProof="0" dirty="0">
              <a:ln w="11430"/>
              <a:solidFill>
                <a:srgbClr val="F8F8F8"/>
              </a:solidFill>
              <a:effectLst>
                <a:outerShdw blurRad="38100" dist="38100" dir="2700000" algn="tl">
                  <a:srgbClr val="000000">
                    <a:alpha val="43137"/>
                  </a:srgbClr>
                </a:outerShdw>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Lst>
  <p:transition spd="slow">
    <p:fade/>
  </p:transition>
  <p:hf hdr="0" ftr="0"/>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researchgate.net/figure/An-example-of-Pughs-Matrix_fig6_280940068"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indiamart.com/proddetail/mimic-panels-1214625430.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asmconsortium.net/Documents/HFES2005BusinessJustificationforHFInterfaces-v100b.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ricolsen1supervc.wordpress.com/2013/07/02/applying-high-performance-hmi-graphics-to-substation-hmi/"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methoda.cloud/content/pages/kit_reviews/h_guide-map.asp/"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1760499" y="6473952"/>
            <a:ext cx="1584176" cy="384048"/>
          </a:xfrm>
        </p:spPr>
        <p:txBody>
          <a:bodyPr/>
          <a:lstStyle/>
          <a:p>
            <a:pPr algn="l" eaLnBrk="1" latinLnBrk="0" hangingPunct="1"/>
            <a:r>
              <a:rPr lang="he-IL" dirty="0"/>
              <a:t>11.11.2021</a:t>
            </a:r>
            <a:endParaRPr lang="en-US" dirty="0">
              <a:solidFill>
                <a:schemeClr val="accent1">
                  <a:shade val="75000"/>
                </a:schemeClr>
              </a:solidFill>
            </a:endParaRPr>
          </a:p>
        </p:txBody>
      </p:sp>
      <p:sp>
        <p:nvSpPr>
          <p:cNvPr id="3" name="Title 2"/>
          <p:cNvSpPr>
            <a:spLocks noGrp="1"/>
          </p:cNvSpPr>
          <p:nvPr>
            <p:ph type="ctrTitle"/>
          </p:nvPr>
        </p:nvSpPr>
        <p:spPr>
          <a:xfrm>
            <a:off x="1906551" y="3035504"/>
            <a:ext cx="6568244" cy="1024400"/>
          </a:xfrm>
        </p:spPr>
        <p:txBody>
          <a:bodyPr/>
          <a:lstStyle/>
          <a:p>
            <a:pPr algn="ctr" rtl="1"/>
            <a:r>
              <a:rPr lang="he-IL" dirty="0"/>
              <a:t>שדרוג מסדרי מ"ג ראשיים במתקן חיוני</a:t>
            </a:r>
          </a:p>
        </p:txBody>
      </p:sp>
      <p:sp>
        <p:nvSpPr>
          <p:cNvPr id="4" name="Subtitle 3"/>
          <p:cNvSpPr>
            <a:spLocks noGrp="1"/>
          </p:cNvSpPr>
          <p:nvPr>
            <p:ph type="subTitle" idx="1"/>
          </p:nvPr>
        </p:nvSpPr>
        <p:spPr>
          <a:xfrm>
            <a:off x="2267744" y="4581128"/>
            <a:ext cx="6172200" cy="1371600"/>
          </a:xfrm>
        </p:spPr>
        <p:txBody>
          <a:bodyPr>
            <a:normAutofit/>
          </a:bodyPr>
          <a:lstStyle/>
          <a:p>
            <a:pPr rtl="1"/>
            <a:r>
              <a:rPr lang="he-IL" dirty="0"/>
              <a:t>א. גולדשטיין, מ. כהן, נ. פדלון, א. שוחט – קמ"ג</a:t>
            </a:r>
          </a:p>
        </p:txBody>
      </p:sp>
      <p:sp>
        <p:nvSpPr>
          <p:cNvPr id="6" name="Subtitle 3">
            <a:extLst>
              <a:ext uri="{FF2B5EF4-FFF2-40B4-BE49-F238E27FC236}">
                <a16:creationId xmlns:a16="http://schemas.microsoft.com/office/drawing/2014/main" id="{EC12165B-F72F-4C89-BFE0-145B358F123F}"/>
              </a:ext>
            </a:extLst>
          </p:cNvPr>
          <p:cNvSpPr txBox="1">
            <a:spLocks/>
          </p:cNvSpPr>
          <p:nvPr/>
        </p:nvSpPr>
        <p:spPr>
          <a:xfrm>
            <a:off x="2267744" y="4113076"/>
            <a:ext cx="6172200" cy="533798"/>
          </a:xfrm>
          <a:prstGeom prst="rect">
            <a:avLst/>
          </a:prstGeom>
        </p:spPr>
        <p:txBody>
          <a:bodyPr vert="horz" anchor="ctr" anchorCtr="1">
            <a:normAutofit/>
          </a:bodyPr>
          <a:lstStyle>
            <a:lvl1pPr marL="0" indent="0" algn="ctr" rtl="0" eaLnBrk="1" latinLnBrk="0" hangingPunct="1">
              <a:spcBef>
                <a:spcPts val="600"/>
              </a:spcBef>
              <a:buClr>
                <a:schemeClr val="accent1"/>
              </a:buClr>
              <a:buSzPct val="70000"/>
              <a:buFont typeface="Wingdings"/>
              <a:buNone/>
              <a:defRPr kumimoji="0" sz="1800" b="1" kern="1200">
                <a:solidFill>
                  <a:schemeClr val="tx1"/>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1"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1"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1"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1"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rtl="1"/>
            <a:r>
              <a:rPr lang="he-IL" dirty="0"/>
              <a:t>מושב תחזוקת מסדרי ולוחות חשמל - </a:t>
            </a:r>
            <a:r>
              <a:rPr lang="en-US" dirty="0"/>
              <a:t>TAM 1.3 </a:t>
            </a:r>
            <a:endParaRPr lang="he-IL" dirty="0"/>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2260"/>
            <a:ext cx="8726606" cy="652934"/>
          </a:xfrm>
        </p:spPr>
        <p:txBody>
          <a:bodyPr>
            <a:noAutofit/>
          </a:bodyPr>
          <a:lstStyle/>
          <a:p>
            <a:pPr algn="ctr"/>
            <a:r>
              <a:rPr lang="he-IL" dirty="0"/>
              <a:t>תהליך ביצוע הפרויקט</a:t>
            </a:r>
            <a:br>
              <a:rPr lang="en-US" sz="2800" dirty="0"/>
            </a:br>
            <a:endParaRPr lang="he-IL" sz="2800"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5"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174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17411"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20" name="Content Placeholder 2"/>
          <p:cNvSpPr>
            <a:spLocks noGrp="1"/>
          </p:cNvSpPr>
          <p:nvPr>
            <p:ph sz="quarter" idx="1"/>
          </p:nvPr>
        </p:nvSpPr>
        <p:spPr>
          <a:xfrm>
            <a:off x="592083" y="1019142"/>
            <a:ext cx="7959834" cy="5421216"/>
          </a:xfrm>
        </p:spPr>
        <p:txBody>
          <a:bodyPr>
            <a:noAutofit/>
          </a:bodyPr>
          <a:lstStyle/>
          <a:p>
            <a:pPr algn="just" rtl="1">
              <a:lnSpc>
                <a:spcPct val="150000"/>
              </a:lnSpc>
              <a:buFont typeface="Wingdings" pitchFamily="2" charset="2"/>
              <a:buChar char="q"/>
            </a:pPr>
            <a:r>
              <a:rPr lang="he-IL" sz="2200" dirty="0">
                <a:solidFill>
                  <a:srgbClr val="002060"/>
                </a:solidFill>
              </a:rPr>
              <a:t>לקראת </a:t>
            </a:r>
            <a:r>
              <a:rPr lang="en-US" sz="2200" dirty="0">
                <a:solidFill>
                  <a:srgbClr val="002060"/>
                </a:solidFill>
              </a:rPr>
              <a:t>SDR</a:t>
            </a:r>
            <a:r>
              <a:rPr lang="he-IL" sz="2200" dirty="0">
                <a:solidFill>
                  <a:srgbClr val="002060"/>
                </a:solidFill>
              </a:rPr>
              <a:t>:</a:t>
            </a:r>
          </a:p>
          <a:p>
            <a:pPr lvl="1" algn="just" rtl="1">
              <a:lnSpc>
                <a:spcPct val="150000"/>
              </a:lnSpc>
              <a:buFont typeface="Wingdings" pitchFamily="2" charset="2"/>
              <a:buChar char="q"/>
            </a:pPr>
            <a:r>
              <a:rPr lang="he-IL" sz="1800" dirty="0">
                <a:solidFill>
                  <a:srgbClr val="002060"/>
                </a:solidFill>
              </a:rPr>
              <a:t>לימוד והכרת המערכות שמתממשקות למערך החשמל ובחינת דרישת נוספות שלא הועלו ע"י הלקוח:</a:t>
            </a:r>
          </a:p>
          <a:p>
            <a:pPr lvl="2" algn="just" rtl="1">
              <a:lnSpc>
                <a:spcPct val="150000"/>
              </a:lnSpc>
              <a:buFont typeface="Wingdings" pitchFamily="2" charset="2"/>
              <a:buChar char="q"/>
            </a:pPr>
            <a:r>
              <a:rPr lang="he-IL" sz="1400" dirty="0">
                <a:solidFill>
                  <a:srgbClr val="002060"/>
                </a:solidFill>
              </a:rPr>
              <a:t>תרגום הדרישות לדרישות הנדסיות והבנת המשמעות שלהן.</a:t>
            </a:r>
          </a:p>
          <a:p>
            <a:pPr lvl="2" algn="just" rtl="1">
              <a:lnSpc>
                <a:spcPct val="150000"/>
              </a:lnSpc>
              <a:buFont typeface="Wingdings" pitchFamily="2" charset="2"/>
              <a:buChar char="q"/>
            </a:pPr>
            <a:r>
              <a:rPr lang="he-IL" sz="1400" dirty="0">
                <a:solidFill>
                  <a:srgbClr val="002060"/>
                </a:solidFill>
              </a:rPr>
              <a:t>מציאת חלופות ובחינתם.</a:t>
            </a:r>
          </a:p>
          <a:p>
            <a:pPr lvl="2" algn="just" rtl="1">
              <a:lnSpc>
                <a:spcPct val="150000"/>
              </a:lnSpc>
              <a:buFont typeface="Wingdings" pitchFamily="2" charset="2"/>
              <a:buChar char="q"/>
            </a:pPr>
            <a:r>
              <a:rPr lang="he-IL" sz="1400" dirty="0">
                <a:solidFill>
                  <a:srgbClr val="002060"/>
                </a:solidFill>
              </a:rPr>
              <a:t>מערכות המתח הנמוך והנמוך מאוד וכדומה.</a:t>
            </a:r>
          </a:p>
          <a:p>
            <a:pPr lvl="2" algn="just" rtl="1">
              <a:lnSpc>
                <a:spcPct val="150000"/>
              </a:lnSpc>
              <a:buFont typeface="Wingdings" pitchFamily="2" charset="2"/>
              <a:buChar char="q"/>
            </a:pPr>
            <a:r>
              <a:rPr lang="he-IL" sz="1400" dirty="0">
                <a:solidFill>
                  <a:srgbClr val="002060"/>
                </a:solidFill>
              </a:rPr>
              <a:t>דרישות בטיחות, רגולציה וכדומה.</a:t>
            </a:r>
          </a:p>
          <a:p>
            <a:pPr lvl="2" algn="just" rtl="1">
              <a:lnSpc>
                <a:spcPct val="150000"/>
              </a:lnSpc>
              <a:buFont typeface="Wingdings" pitchFamily="2" charset="2"/>
              <a:buChar char="q"/>
            </a:pPr>
            <a:r>
              <a:rPr lang="he-IL" sz="1400" dirty="0">
                <a:solidFill>
                  <a:srgbClr val="002060"/>
                </a:solidFill>
              </a:rPr>
              <a:t>השפעות על כבילה וצרכני קצה קיימים.</a:t>
            </a:r>
          </a:p>
          <a:p>
            <a:pPr lvl="2" algn="just" rtl="1">
              <a:lnSpc>
                <a:spcPct val="150000"/>
              </a:lnSpc>
              <a:buFont typeface="Wingdings" pitchFamily="2" charset="2"/>
              <a:buChar char="q"/>
            </a:pPr>
            <a:r>
              <a:rPr lang="he-IL" sz="1400" dirty="0">
                <a:solidFill>
                  <a:srgbClr val="002060"/>
                </a:solidFill>
              </a:rPr>
              <a:t>השלכות על מערכת הבקרה.</a:t>
            </a:r>
          </a:p>
          <a:p>
            <a:pPr lvl="2" algn="just" rtl="1">
              <a:lnSpc>
                <a:spcPct val="150000"/>
              </a:lnSpc>
              <a:buFont typeface="Wingdings" pitchFamily="2" charset="2"/>
              <a:buChar char="q"/>
            </a:pPr>
            <a:endParaRPr lang="he-IL" sz="1800" dirty="0">
              <a:solidFill>
                <a:srgbClr val="002060"/>
              </a:solidFill>
            </a:endParaRPr>
          </a:p>
          <a:p>
            <a:pPr algn="just" rtl="1">
              <a:lnSpc>
                <a:spcPct val="150000"/>
              </a:lnSpc>
              <a:buFont typeface="Wingdings" pitchFamily="2" charset="2"/>
              <a:buChar char="q"/>
            </a:pPr>
            <a:endParaRPr lang="he-IL" sz="2200" dirty="0">
              <a:solidFill>
                <a:srgbClr val="002060"/>
              </a:solidFill>
            </a:endParaRPr>
          </a:p>
          <a:p>
            <a:pPr algn="just" rtl="1">
              <a:lnSpc>
                <a:spcPct val="150000"/>
              </a:lnSpc>
              <a:buFont typeface="Wingdings" pitchFamily="2" charset="2"/>
              <a:buChar char="q"/>
            </a:pPr>
            <a:endParaRPr lang="he-IL" sz="2200" dirty="0">
              <a:solidFill>
                <a:srgbClr val="002060"/>
              </a:solidFill>
            </a:endParaRPr>
          </a:p>
          <a:p>
            <a:pPr lvl="1" algn="just" rtl="1">
              <a:lnSpc>
                <a:spcPct val="150000"/>
              </a:lnSpc>
              <a:buFont typeface="Wingdings" pitchFamily="2" charset="2"/>
              <a:buChar char="q"/>
            </a:pPr>
            <a:endParaRPr lang="he-IL" sz="1800" dirty="0">
              <a:solidFill>
                <a:srgbClr val="002060"/>
              </a:solidFill>
            </a:endParaRPr>
          </a:p>
          <a:p>
            <a:pPr lvl="1" algn="just" rtl="1">
              <a:lnSpc>
                <a:spcPct val="150000"/>
              </a:lnSpc>
              <a:buFont typeface="Wingdings" pitchFamily="2" charset="2"/>
              <a:buChar char="q"/>
            </a:pPr>
            <a:endParaRPr lang="he-IL" sz="1800" dirty="0">
              <a:solidFill>
                <a:srgbClr val="002060"/>
              </a:solidFill>
            </a:endParaRPr>
          </a:p>
          <a:p>
            <a:pPr algn="just" rtl="1">
              <a:lnSpc>
                <a:spcPct val="150000"/>
              </a:lnSpc>
              <a:buFont typeface="Wingdings" pitchFamily="2" charset="2"/>
              <a:buChar char="q"/>
            </a:pPr>
            <a:endParaRPr lang="he-IL" sz="2200" dirty="0">
              <a:solidFill>
                <a:srgbClr val="002060"/>
              </a:solidFill>
            </a:endParaRPr>
          </a:p>
        </p:txBody>
      </p:sp>
    </p:spTree>
    <p:extLst>
      <p:ext uri="{BB962C8B-B14F-4D97-AF65-F5344CB8AC3E}">
        <p14:creationId xmlns:p14="http://schemas.microsoft.com/office/powerpoint/2010/main" val="636630310"/>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2260"/>
            <a:ext cx="8726606" cy="652934"/>
          </a:xfrm>
        </p:spPr>
        <p:txBody>
          <a:bodyPr>
            <a:noAutofit/>
          </a:bodyPr>
          <a:lstStyle/>
          <a:p>
            <a:pPr algn="ctr"/>
            <a:r>
              <a:rPr lang="he-IL" dirty="0"/>
              <a:t>תהליך ביצוע הפרויקט</a:t>
            </a:r>
            <a:br>
              <a:rPr lang="en-US" sz="2800" dirty="0"/>
            </a:br>
            <a:endParaRPr lang="he-IL" sz="2800"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5"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174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17411"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20" name="Content Placeholder 2"/>
          <p:cNvSpPr>
            <a:spLocks noGrp="1"/>
          </p:cNvSpPr>
          <p:nvPr>
            <p:ph sz="quarter" idx="1"/>
          </p:nvPr>
        </p:nvSpPr>
        <p:spPr>
          <a:xfrm>
            <a:off x="592083" y="1019142"/>
            <a:ext cx="7959834" cy="5421216"/>
          </a:xfrm>
        </p:spPr>
        <p:txBody>
          <a:bodyPr>
            <a:noAutofit/>
          </a:bodyPr>
          <a:lstStyle/>
          <a:p>
            <a:pPr algn="just" rtl="1">
              <a:lnSpc>
                <a:spcPct val="150000"/>
              </a:lnSpc>
              <a:buFont typeface="Wingdings" pitchFamily="2" charset="2"/>
              <a:buChar char="q"/>
            </a:pPr>
            <a:r>
              <a:rPr lang="he-IL" sz="2200" dirty="0">
                <a:solidFill>
                  <a:srgbClr val="002060"/>
                </a:solidFill>
              </a:rPr>
              <a:t>תכנון מערכתי – </a:t>
            </a:r>
            <a:r>
              <a:rPr lang="en-US" sz="2200" dirty="0">
                <a:solidFill>
                  <a:srgbClr val="002060"/>
                </a:solidFill>
              </a:rPr>
              <a:t> SDR</a:t>
            </a:r>
            <a:r>
              <a:rPr lang="he-IL" sz="2200" dirty="0">
                <a:solidFill>
                  <a:srgbClr val="002060"/>
                </a:solidFill>
              </a:rPr>
              <a:t>:</a:t>
            </a:r>
          </a:p>
          <a:p>
            <a:pPr lvl="1" algn="just" rtl="1">
              <a:lnSpc>
                <a:spcPct val="150000"/>
              </a:lnSpc>
              <a:buFont typeface="Wingdings" pitchFamily="2" charset="2"/>
              <a:buChar char="q"/>
            </a:pPr>
            <a:r>
              <a:rPr lang="he-IL" sz="1800" dirty="0">
                <a:solidFill>
                  <a:srgbClr val="002060"/>
                </a:solidFill>
              </a:rPr>
              <a:t>בשלב זה מוצעות חלופות שמיועדות לתת מענה עבור הדרישות שהוצגו ב-</a:t>
            </a:r>
            <a:r>
              <a:rPr lang="en-US" sz="1800" dirty="0">
                <a:solidFill>
                  <a:srgbClr val="002060"/>
                </a:solidFill>
              </a:rPr>
              <a:t>SRR</a:t>
            </a:r>
            <a:r>
              <a:rPr lang="he-IL" sz="1800" dirty="0">
                <a:solidFill>
                  <a:srgbClr val="002060"/>
                </a:solidFill>
              </a:rPr>
              <a:t>. קיימות מספר חלופות לדרישות. כל חלופה נבחנת ע"פ קריטריונים ומשקלים כאשר השיקול המרכזי הוא שמירה כמה שניתן על רציפות תפעולית, יתירות ואמינות המערכת תוך כדי עבודת השדרוג. חלופות לדוגמא:</a:t>
            </a:r>
          </a:p>
          <a:p>
            <a:pPr lvl="2" algn="just" rtl="1">
              <a:lnSpc>
                <a:spcPct val="150000"/>
              </a:lnSpc>
              <a:buFont typeface="Wingdings" pitchFamily="2" charset="2"/>
              <a:buChar char="q"/>
            </a:pPr>
            <a:r>
              <a:rPr lang="he-IL" sz="1400" dirty="0">
                <a:solidFill>
                  <a:srgbClr val="002060"/>
                </a:solidFill>
              </a:rPr>
              <a:t>הקמת חדר חשמל חדש או התבססות על חדר החשמל הקיים.</a:t>
            </a:r>
          </a:p>
          <a:p>
            <a:pPr lvl="2" algn="just" rtl="1">
              <a:lnSpc>
                <a:spcPct val="150000"/>
              </a:lnSpc>
              <a:buFont typeface="Wingdings" pitchFamily="2" charset="2"/>
              <a:buChar char="q"/>
            </a:pPr>
            <a:r>
              <a:rPr lang="he-IL" sz="1400" dirty="0">
                <a:solidFill>
                  <a:srgbClr val="002060"/>
                </a:solidFill>
              </a:rPr>
              <a:t>קונפיגורציה מערכת החשמל והבקרה.</a:t>
            </a:r>
          </a:p>
          <a:p>
            <a:pPr lvl="2" algn="just" rtl="1">
              <a:lnSpc>
                <a:spcPct val="150000"/>
              </a:lnSpc>
              <a:buFont typeface="Wingdings" pitchFamily="2" charset="2"/>
              <a:buChar char="q"/>
            </a:pPr>
            <a:r>
              <a:rPr lang="he-IL" sz="1400" dirty="0">
                <a:solidFill>
                  <a:srgbClr val="002060"/>
                </a:solidFill>
              </a:rPr>
              <a:t>ביצוע </a:t>
            </a:r>
            <a:r>
              <a:rPr lang="he-IL" sz="1400" dirty="0" err="1">
                <a:solidFill>
                  <a:srgbClr val="002060"/>
                </a:solidFill>
              </a:rPr>
              <a:t>רטרופיטינג</a:t>
            </a:r>
            <a:r>
              <a:rPr lang="he-IL" sz="1400" dirty="0">
                <a:solidFill>
                  <a:srgbClr val="002060"/>
                </a:solidFill>
              </a:rPr>
              <a:t>/ להחליף למפסקים חדשים/ לבצע את ההחלפה באופן הדרגתי או חלקי.</a:t>
            </a:r>
          </a:p>
          <a:p>
            <a:pPr lvl="2" algn="just" rtl="1">
              <a:lnSpc>
                <a:spcPct val="150000"/>
              </a:lnSpc>
              <a:buFont typeface="Wingdings" pitchFamily="2" charset="2"/>
              <a:buChar char="q"/>
            </a:pPr>
            <a:r>
              <a:rPr lang="he-IL" sz="1400" dirty="0">
                <a:solidFill>
                  <a:srgbClr val="002060"/>
                </a:solidFill>
              </a:rPr>
              <a:t>סוג טכנולוגית המיתוג וואקום/</a:t>
            </a:r>
            <a:r>
              <a:rPr lang="en-US" sz="1400" dirty="0">
                <a:solidFill>
                  <a:srgbClr val="002060"/>
                </a:solidFill>
              </a:rPr>
              <a:t>SF6</a:t>
            </a:r>
            <a:r>
              <a:rPr lang="he-IL" sz="1400" dirty="0">
                <a:solidFill>
                  <a:srgbClr val="002060"/>
                </a:solidFill>
              </a:rPr>
              <a:t>.</a:t>
            </a:r>
            <a:endParaRPr lang="en-US" sz="1400" dirty="0">
              <a:solidFill>
                <a:srgbClr val="002060"/>
              </a:solidFill>
            </a:endParaRPr>
          </a:p>
          <a:p>
            <a:pPr lvl="2" algn="just" rtl="1">
              <a:lnSpc>
                <a:spcPct val="150000"/>
              </a:lnSpc>
              <a:buFont typeface="Wingdings" pitchFamily="2" charset="2"/>
              <a:buChar char="q"/>
            </a:pPr>
            <a:r>
              <a:rPr lang="he-IL" sz="1400" dirty="0">
                <a:solidFill>
                  <a:srgbClr val="002060"/>
                </a:solidFill>
              </a:rPr>
              <a:t>בחינת ממסרי הגנה במתת הגבוה.</a:t>
            </a:r>
          </a:p>
          <a:p>
            <a:pPr lvl="2" algn="just" rtl="1">
              <a:lnSpc>
                <a:spcPct val="150000"/>
              </a:lnSpc>
              <a:buFont typeface="Wingdings" pitchFamily="2" charset="2"/>
              <a:buChar char="q"/>
            </a:pPr>
            <a:r>
              <a:rPr lang="he-IL" sz="1400" dirty="0">
                <a:solidFill>
                  <a:srgbClr val="002060"/>
                </a:solidFill>
              </a:rPr>
              <a:t>השכרת גנרטורים להכנסת הזנת גיבוי נוספת.</a:t>
            </a:r>
          </a:p>
          <a:p>
            <a:pPr lvl="1" algn="just" rtl="1">
              <a:lnSpc>
                <a:spcPct val="150000"/>
              </a:lnSpc>
              <a:buFont typeface="Wingdings" pitchFamily="2" charset="2"/>
              <a:buChar char="q"/>
            </a:pPr>
            <a:r>
              <a:rPr lang="he-IL" sz="1800" dirty="0">
                <a:solidFill>
                  <a:srgbClr val="002060"/>
                </a:solidFill>
              </a:rPr>
              <a:t>בשלב זה מוסיפים תוכנית הבטחת איכות, זיהוי וניהול סיכונים וניתוח אופני כשל למערכת החשמל והבקרה. </a:t>
            </a:r>
          </a:p>
          <a:p>
            <a:pPr lvl="1" algn="just" rtl="1">
              <a:lnSpc>
                <a:spcPct val="150000"/>
              </a:lnSpc>
              <a:buFont typeface="Wingdings" pitchFamily="2" charset="2"/>
              <a:buChar char="q"/>
            </a:pPr>
            <a:endParaRPr lang="he-IL" sz="1800" dirty="0">
              <a:solidFill>
                <a:srgbClr val="002060"/>
              </a:solidFill>
            </a:endParaRPr>
          </a:p>
          <a:p>
            <a:pPr lvl="1" algn="just" rtl="1">
              <a:lnSpc>
                <a:spcPct val="150000"/>
              </a:lnSpc>
              <a:buFont typeface="Wingdings" pitchFamily="2" charset="2"/>
              <a:buChar char="q"/>
            </a:pPr>
            <a:endParaRPr lang="he-IL" sz="1800" dirty="0">
              <a:solidFill>
                <a:srgbClr val="002060"/>
              </a:solidFill>
            </a:endParaRPr>
          </a:p>
          <a:p>
            <a:pPr lvl="1" algn="just" rtl="1">
              <a:lnSpc>
                <a:spcPct val="150000"/>
              </a:lnSpc>
              <a:buFont typeface="Wingdings" pitchFamily="2" charset="2"/>
              <a:buChar char="q"/>
            </a:pPr>
            <a:endParaRPr lang="he-IL" sz="1800" dirty="0">
              <a:solidFill>
                <a:srgbClr val="002060"/>
              </a:solidFill>
            </a:endParaRPr>
          </a:p>
          <a:p>
            <a:pPr algn="just" rtl="1">
              <a:lnSpc>
                <a:spcPct val="150000"/>
              </a:lnSpc>
              <a:buFont typeface="Wingdings" pitchFamily="2" charset="2"/>
              <a:buChar char="q"/>
            </a:pPr>
            <a:endParaRPr lang="he-IL" sz="2200" dirty="0">
              <a:solidFill>
                <a:srgbClr val="002060"/>
              </a:solidFill>
            </a:endParaRPr>
          </a:p>
        </p:txBody>
      </p:sp>
      <p:grpSp>
        <p:nvGrpSpPr>
          <p:cNvPr id="4" name="קבוצה 3">
            <a:extLst>
              <a:ext uri="{FF2B5EF4-FFF2-40B4-BE49-F238E27FC236}">
                <a16:creationId xmlns:a16="http://schemas.microsoft.com/office/drawing/2014/main" id="{7AB108C8-8EBA-4FA2-BC56-77D558F8CD01}"/>
              </a:ext>
            </a:extLst>
          </p:cNvPr>
          <p:cNvGrpSpPr/>
          <p:nvPr/>
        </p:nvGrpSpPr>
        <p:grpSpPr>
          <a:xfrm>
            <a:off x="591403" y="1545645"/>
            <a:ext cx="7508989" cy="5195724"/>
            <a:chOff x="1511660" y="6057900"/>
            <a:chExt cx="7543800" cy="5343525"/>
          </a:xfrm>
        </p:grpSpPr>
        <p:pic>
          <p:nvPicPr>
            <p:cNvPr id="1026" name="Picture 2" descr="5: An example of Pugh's Matrix.">
              <a:extLst>
                <a:ext uri="{FF2B5EF4-FFF2-40B4-BE49-F238E27FC236}">
                  <a16:creationId xmlns:a16="http://schemas.microsoft.com/office/drawing/2014/main" id="{FA587301-4FEF-4A2A-A565-705CF9B7B1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660" y="6057900"/>
              <a:ext cx="7543800" cy="5343525"/>
            </a:xfrm>
            <a:prstGeom prst="rect">
              <a:avLst/>
            </a:prstGeom>
            <a:noFill/>
            <a:extLst>
              <a:ext uri="{909E8E84-426E-40DD-AFC4-6F175D3DCCD1}">
                <a14:hiddenFill xmlns:a14="http://schemas.microsoft.com/office/drawing/2010/main">
                  <a:solidFill>
                    <a:srgbClr val="FFFFFF"/>
                  </a:solidFill>
                </a14:hiddenFill>
              </a:ext>
            </a:extLst>
          </p:spPr>
        </p:pic>
        <p:sp>
          <p:nvSpPr>
            <p:cNvPr id="22" name="מלבן 21">
              <a:extLst>
                <a:ext uri="{FF2B5EF4-FFF2-40B4-BE49-F238E27FC236}">
                  <a16:creationId xmlns:a16="http://schemas.microsoft.com/office/drawing/2014/main" id="{333167D1-65D2-4B10-96FD-F8A722F84F59}"/>
                </a:ext>
              </a:extLst>
            </p:cNvPr>
            <p:cNvSpPr/>
            <p:nvPr/>
          </p:nvSpPr>
          <p:spPr>
            <a:xfrm>
              <a:off x="1527721" y="6290067"/>
              <a:ext cx="2443336" cy="369332"/>
            </a:xfrm>
            <a:prstGeom prst="rect">
              <a:avLst/>
            </a:prstGeom>
          </p:spPr>
          <p:txBody>
            <a:bodyPr wrap="square">
              <a:spAutoFit/>
            </a:bodyPr>
            <a:lstStyle/>
            <a:p>
              <a:pPr algn="r" rtl="1"/>
              <a:r>
                <a:rPr lang="he-IL" u="sng" dirty="0">
                  <a:solidFill>
                    <a:srgbClr val="0000FF"/>
                  </a:solidFill>
                  <a:latin typeface="Calibri" panose="020F0502020204030204" pitchFamily="34" charset="0"/>
                  <a:cs typeface="Arial" panose="020B0604020202020204" pitchFamily="34" charset="0"/>
                  <a:hlinkClick r:id="rId4"/>
                </a:rPr>
                <a:t>דוגמא ל-</a:t>
              </a:r>
              <a:r>
                <a:rPr lang="en-US" u="sng" dirty="0">
                  <a:solidFill>
                    <a:srgbClr val="0000FF"/>
                  </a:solidFill>
                  <a:latin typeface="Calibri" panose="020F0502020204030204" pitchFamily="34" charset="0"/>
                  <a:cs typeface="Arial" panose="020B0604020202020204" pitchFamily="34" charset="0"/>
                  <a:hlinkClick r:id="rId4"/>
                </a:rPr>
                <a:t>Pugh's matrix</a:t>
              </a:r>
              <a:endParaRPr lang="he-IL" u="sng" dirty="0">
                <a:solidFill>
                  <a:srgbClr val="0000FF"/>
                </a:solidFill>
                <a:latin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9805543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4"/>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2260"/>
            <a:ext cx="8726606" cy="652934"/>
          </a:xfrm>
        </p:spPr>
        <p:txBody>
          <a:bodyPr>
            <a:noAutofit/>
          </a:bodyPr>
          <a:lstStyle/>
          <a:p>
            <a:pPr algn="ctr"/>
            <a:r>
              <a:rPr lang="he-IL" dirty="0"/>
              <a:t>תהליך ביצוע הפרויקט</a:t>
            </a:r>
            <a:br>
              <a:rPr lang="en-US" sz="2800" dirty="0"/>
            </a:br>
            <a:endParaRPr lang="he-IL" sz="2800"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5"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174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17411"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20" name="Content Placeholder 2"/>
          <p:cNvSpPr>
            <a:spLocks noGrp="1"/>
          </p:cNvSpPr>
          <p:nvPr>
            <p:ph sz="quarter" idx="1"/>
          </p:nvPr>
        </p:nvSpPr>
        <p:spPr>
          <a:xfrm>
            <a:off x="592083" y="1019142"/>
            <a:ext cx="7959834" cy="5421216"/>
          </a:xfrm>
        </p:spPr>
        <p:txBody>
          <a:bodyPr>
            <a:noAutofit/>
          </a:bodyPr>
          <a:lstStyle/>
          <a:p>
            <a:pPr algn="just" rtl="1">
              <a:lnSpc>
                <a:spcPct val="150000"/>
              </a:lnSpc>
              <a:buFont typeface="Wingdings" pitchFamily="2" charset="2"/>
              <a:buChar char="q"/>
            </a:pPr>
            <a:r>
              <a:rPr lang="he-IL" sz="2200" dirty="0">
                <a:solidFill>
                  <a:srgbClr val="002060"/>
                </a:solidFill>
              </a:rPr>
              <a:t>תכנון מקדמי/ראשוני – </a:t>
            </a:r>
            <a:r>
              <a:rPr lang="en-US" sz="2200" dirty="0">
                <a:solidFill>
                  <a:srgbClr val="002060"/>
                </a:solidFill>
              </a:rPr>
              <a:t> PDR</a:t>
            </a:r>
            <a:r>
              <a:rPr lang="he-IL" sz="2200" dirty="0">
                <a:solidFill>
                  <a:srgbClr val="002060"/>
                </a:solidFill>
              </a:rPr>
              <a:t>:</a:t>
            </a:r>
          </a:p>
          <a:p>
            <a:pPr lvl="1" algn="just" rtl="1">
              <a:lnSpc>
                <a:spcPct val="150000"/>
              </a:lnSpc>
              <a:buFont typeface="Wingdings" pitchFamily="2" charset="2"/>
              <a:buChar char="q"/>
            </a:pPr>
            <a:r>
              <a:rPr lang="he-IL" sz="1800" dirty="0">
                <a:solidFill>
                  <a:srgbClr val="002060"/>
                </a:solidFill>
              </a:rPr>
              <a:t>בשלב זה מציגים תכן ראשוני ועקרוני על פי החלופות שנבחרו בסקר ה-</a:t>
            </a:r>
            <a:r>
              <a:rPr lang="en-US" sz="1800" dirty="0">
                <a:solidFill>
                  <a:srgbClr val="002060"/>
                </a:solidFill>
              </a:rPr>
              <a:t>SDR</a:t>
            </a:r>
            <a:r>
              <a:rPr lang="he-IL" sz="1800" dirty="0">
                <a:solidFill>
                  <a:srgbClr val="002060"/>
                </a:solidFill>
              </a:rPr>
              <a:t>.</a:t>
            </a:r>
          </a:p>
          <a:p>
            <a:pPr lvl="1" algn="just" rtl="1">
              <a:lnSpc>
                <a:spcPct val="150000"/>
              </a:lnSpc>
              <a:buFont typeface="Wingdings" pitchFamily="2" charset="2"/>
              <a:buChar char="q"/>
            </a:pPr>
            <a:r>
              <a:rPr lang="he-IL" sz="1800" dirty="0">
                <a:solidFill>
                  <a:srgbClr val="002060"/>
                </a:solidFill>
              </a:rPr>
              <a:t>שלב זה בדרך כלל מבוצע למערכות גדולות או בעלות חשיבות גבוהה על מנת לתת מבט על לתכן המפורט שיגיע בשלב הבא. </a:t>
            </a:r>
          </a:p>
          <a:p>
            <a:pPr lvl="1" algn="just" rtl="1">
              <a:lnSpc>
                <a:spcPct val="150000"/>
              </a:lnSpc>
              <a:buFont typeface="Wingdings" pitchFamily="2" charset="2"/>
              <a:buChar char="q"/>
            </a:pPr>
            <a:r>
              <a:rPr lang="he-IL" sz="1800" dirty="0">
                <a:solidFill>
                  <a:srgbClr val="002060"/>
                </a:solidFill>
              </a:rPr>
              <a:t>כמו כן בשלב זה מעדכנים את כל המסמכים ה"נושמים" של הפרויקט.</a:t>
            </a:r>
          </a:p>
          <a:p>
            <a:pPr lvl="1" algn="just" rtl="1">
              <a:lnSpc>
                <a:spcPct val="150000"/>
              </a:lnSpc>
              <a:buFont typeface="Wingdings" pitchFamily="2" charset="2"/>
              <a:buChar char="q"/>
            </a:pPr>
            <a:r>
              <a:rPr lang="he-IL" sz="1800" dirty="0">
                <a:solidFill>
                  <a:srgbClr val="002060"/>
                </a:solidFill>
              </a:rPr>
              <a:t>שלב זה הוא קריטי לפני יציאה למכרז ובחירת הקבלן הזוכה.</a:t>
            </a:r>
          </a:p>
          <a:p>
            <a:pPr lvl="1" algn="just" rtl="1">
              <a:lnSpc>
                <a:spcPct val="150000"/>
              </a:lnSpc>
              <a:buFont typeface="Wingdings" pitchFamily="2" charset="2"/>
              <a:buChar char="q"/>
            </a:pPr>
            <a:endParaRPr lang="he-IL" sz="1800" dirty="0">
              <a:solidFill>
                <a:srgbClr val="002060"/>
              </a:solidFill>
            </a:endParaRPr>
          </a:p>
          <a:p>
            <a:pPr algn="just" rtl="1">
              <a:lnSpc>
                <a:spcPct val="150000"/>
              </a:lnSpc>
              <a:buFont typeface="Wingdings" pitchFamily="2" charset="2"/>
              <a:buChar char="q"/>
            </a:pPr>
            <a:endParaRPr lang="he-IL" sz="2200" dirty="0">
              <a:solidFill>
                <a:srgbClr val="002060"/>
              </a:solidFill>
            </a:endParaRPr>
          </a:p>
        </p:txBody>
      </p:sp>
    </p:spTree>
    <p:extLst>
      <p:ext uri="{BB962C8B-B14F-4D97-AF65-F5344CB8AC3E}">
        <p14:creationId xmlns:p14="http://schemas.microsoft.com/office/powerpoint/2010/main" val="2471286784"/>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2260"/>
            <a:ext cx="8726606" cy="652934"/>
          </a:xfrm>
        </p:spPr>
        <p:txBody>
          <a:bodyPr>
            <a:noAutofit/>
          </a:bodyPr>
          <a:lstStyle/>
          <a:p>
            <a:pPr algn="ctr"/>
            <a:r>
              <a:rPr lang="he-IL" dirty="0"/>
              <a:t>תהליך ביצוע הפרויקט</a:t>
            </a:r>
            <a:br>
              <a:rPr lang="en-US" sz="2800" dirty="0"/>
            </a:br>
            <a:endParaRPr lang="he-IL" sz="2800"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5"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174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17411"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20" name="Content Placeholder 2"/>
          <p:cNvSpPr>
            <a:spLocks noGrp="1"/>
          </p:cNvSpPr>
          <p:nvPr>
            <p:ph sz="quarter" idx="1"/>
          </p:nvPr>
        </p:nvSpPr>
        <p:spPr>
          <a:xfrm>
            <a:off x="592083" y="1019142"/>
            <a:ext cx="7959834" cy="5421216"/>
          </a:xfrm>
        </p:spPr>
        <p:txBody>
          <a:bodyPr>
            <a:noAutofit/>
          </a:bodyPr>
          <a:lstStyle/>
          <a:p>
            <a:pPr algn="just" rtl="1">
              <a:lnSpc>
                <a:spcPct val="150000"/>
              </a:lnSpc>
              <a:buFont typeface="Wingdings" pitchFamily="2" charset="2"/>
              <a:buChar char="q"/>
            </a:pPr>
            <a:r>
              <a:rPr lang="he-IL" sz="2200" dirty="0">
                <a:solidFill>
                  <a:srgbClr val="002060"/>
                </a:solidFill>
              </a:rPr>
              <a:t>הקפאת תצורה - </a:t>
            </a:r>
            <a:r>
              <a:rPr lang="en-US" sz="2200" dirty="0">
                <a:solidFill>
                  <a:srgbClr val="002060"/>
                </a:solidFill>
              </a:rPr>
              <a:t>CDR</a:t>
            </a:r>
          </a:p>
          <a:p>
            <a:pPr lvl="1" algn="just" rtl="1">
              <a:lnSpc>
                <a:spcPct val="150000"/>
              </a:lnSpc>
              <a:buFont typeface="Wingdings" pitchFamily="2" charset="2"/>
              <a:buChar char="q"/>
            </a:pPr>
            <a:r>
              <a:rPr lang="he-IL" sz="1800" dirty="0">
                <a:solidFill>
                  <a:srgbClr val="002060"/>
                </a:solidFill>
              </a:rPr>
              <a:t>ביצוע תכן מושלם "טוב לביצוע" אשר מגדיר באופן חד משמעי וסופי את העבודה כולה ועל פיו ניתן לבצע את העבודה. התכן המפורט יאפשר לקבלן המבצע להתקין את המתקן בשלמותו, לבודקו ולהכניסו לניצול, ללא צורך בשלב תכן נוסף. </a:t>
            </a:r>
          </a:p>
          <a:p>
            <a:pPr lvl="1" algn="just" rtl="1">
              <a:lnSpc>
                <a:spcPct val="150000"/>
              </a:lnSpc>
              <a:buFont typeface="Wingdings" pitchFamily="2" charset="2"/>
              <a:buChar char="q"/>
            </a:pPr>
            <a:r>
              <a:rPr lang="he-IL" sz="1800" dirty="0">
                <a:solidFill>
                  <a:srgbClr val="002060"/>
                </a:solidFill>
              </a:rPr>
              <a:t>שלב זה מבוצע ע"י הקבלן הזוכה לכל המערכות המשודרגות וגם למערכות התומכות.</a:t>
            </a:r>
          </a:p>
          <a:p>
            <a:pPr algn="just" rtl="1">
              <a:lnSpc>
                <a:spcPct val="150000"/>
              </a:lnSpc>
              <a:buFont typeface="Wingdings" pitchFamily="2" charset="2"/>
              <a:buChar char="q"/>
            </a:pPr>
            <a:r>
              <a:rPr lang="he-IL" sz="2200" dirty="0">
                <a:solidFill>
                  <a:srgbClr val="002060"/>
                </a:solidFill>
              </a:rPr>
              <a:t>מוכנות המתקן להרצה – </a:t>
            </a:r>
            <a:r>
              <a:rPr lang="en-US" sz="2200" dirty="0">
                <a:solidFill>
                  <a:srgbClr val="002060"/>
                </a:solidFill>
              </a:rPr>
              <a:t>TRR</a:t>
            </a:r>
            <a:endParaRPr lang="he-IL" sz="2200" dirty="0">
              <a:solidFill>
                <a:srgbClr val="002060"/>
              </a:solidFill>
            </a:endParaRPr>
          </a:p>
          <a:p>
            <a:pPr lvl="1" algn="just" rtl="1">
              <a:lnSpc>
                <a:spcPct val="150000"/>
              </a:lnSpc>
              <a:buFont typeface="Wingdings" pitchFamily="2" charset="2"/>
              <a:buChar char="q"/>
            </a:pPr>
            <a:r>
              <a:rPr lang="he-IL" sz="1800" dirty="0">
                <a:solidFill>
                  <a:srgbClr val="002060"/>
                </a:solidFill>
              </a:rPr>
              <a:t>לאחר סיום היצור וההתקנות, ביצוע סקר תיכון מוכנות להרצה </a:t>
            </a:r>
            <a:r>
              <a:rPr lang="en-US" sz="1800" dirty="0">
                <a:solidFill>
                  <a:srgbClr val="002060"/>
                </a:solidFill>
              </a:rPr>
              <a:t>TRR</a:t>
            </a:r>
            <a:r>
              <a:rPr lang="he-IL" sz="1800" dirty="0">
                <a:solidFill>
                  <a:srgbClr val="002060"/>
                </a:solidFill>
              </a:rPr>
              <a:t>. תכנון שלב ההרצות במערכת חיונית הינו אחד השלבים הכי חשובים לשמירה על רציפות תפעולית ללא ביצוע הפסקות חשמל כתוצאה מפעולת ההרצה</a:t>
            </a:r>
          </a:p>
          <a:p>
            <a:pPr lvl="1" algn="just" rtl="1">
              <a:lnSpc>
                <a:spcPct val="150000"/>
              </a:lnSpc>
              <a:buFont typeface="Wingdings" pitchFamily="2" charset="2"/>
              <a:buChar char="q"/>
            </a:pPr>
            <a:endParaRPr lang="he-IL" sz="1800" dirty="0">
              <a:solidFill>
                <a:srgbClr val="002060"/>
              </a:solidFill>
            </a:endParaRPr>
          </a:p>
          <a:p>
            <a:pPr algn="just" rtl="1">
              <a:lnSpc>
                <a:spcPct val="150000"/>
              </a:lnSpc>
              <a:buFont typeface="Wingdings" pitchFamily="2" charset="2"/>
              <a:buChar char="q"/>
            </a:pPr>
            <a:endParaRPr lang="he-IL" sz="2200" dirty="0">
              <a:solidFill>
                <a:srgbClr val="002060"/>
              </a:solidFill>
            </a:endParaRPr>
          </a:p>
        </p:txBody>
      </p:sp>
    </p:spTree>
    <p:extLst>
      <p:ext uri="{BB962C8B-B14F-4D97-AF65-F5344CB8AC3E}">
        <p14:creationId xmlns:p14="http://schemas.microsoft.com/office/powerpoint/2010/main" val="3050498865"/>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2260"/>
            <a:ext cx="8726606" cy="652934"/>
          </a:xfrm>
        </p:spPr>
        <p:txBody>
          <a:bodyPr>
            <a:noAutofit/>
          </a:bodyPr>
          <a:lstStyle/>
          <a:p>
            <a:pPr algn="ctr"/>
            <a:r>
              <a:rPr lang="he-IL" dirty="0"/>
              <a:t>תהליך ביצוע הפרויקט</a:t>
            </a:r>
            <a:br>
              <a:rPr lang="en-US" sz="2800" dirty="0"/>
            </a:br>
            <a:endParaRPr lang="he-IL" sz="2800"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5"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174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17411"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20" name="Content Placeholder 2"/>
          <p:cNvSpPr>
            <a:spLocks noGrp="1"/>
          </p:cNvSpPr>
          <p:nvPr>
            <p:ph sz="quarter" idx="1"/>
          </p:nvPr>
        </p:nvSpPr>
        <p:spPr>
          <a:xfrm>
            <a:off x="592083" y="1019142"/>
            <a:ext cx="7959834" cy="5421216"/>
          </a:xfrm>
        </p:spPr>
        <p:txBody>
          <a:bodyPr>
            <a:noAutofit/>
          </a:bodyPr>
          <a:lstStyle/>
          <a:p>
            <a:pPr algn="just" rtl="1">
              <a:lnSpc>
                <a:spcPct val="150000"/>
              </a:lnSpc>
              <a:buFont typeface="Wingdings" pitchFamily="2" charset="2"/>
              <a:buChar char="q"/>
            </a:pPr>
            <a:r>
              <a:rPr lang="he-IL" sz="2200" dirty="0">
                <a:solidFill>
                  <a:srgbClr val="002060"/>
                </a:solidFill>
              </a:rPr>
              <a:t>ביצוע בדיקות על המסדרים המשודרגים:</a:t>
            </a:r>
            <a:endParaRPr lang="en-US" sz="2200" dirty="0">
              <a:solidFill>
                <a:srgbClr val="002060"/>
              </a:solidFill>
            </a:endParaRPr>
          </a:p>
          <a:p>
            <a:pPr lvl="1" algn="just" rtl="1">
              <a:lnSpc>
                <a:spcPct val="150000"/>
              </a:lnSpc>
              <a:buFont typeface="Wingdings" pitchFamily="2" charset="2"/>
              <a:buChar char="q"/>
            </a:pPr>
            <a:r>
              <a:rPr lang="he-IL" sz="1800" dirty="0">
                <a:solidFill>
                  <a:srgbClr val="002060"/>
                </a:solidFill>
              </a:rPr>
              <a:t>הרצה לכל מערכת החשמל והבקרה:</a:t>
            </a:r>
          </a:p>
          <a:p>
            <a:pPr lvl="2" algn="just" rtl="1">
              <a:lnSpc>
                <a:spcPct val="150000"/>
              </a:lnSpc>
              <a:buFont typeface="Wingdings" pitchFamily="2" charset="2"/>
              <a:buChar char="q"/>
            </a:pPr>
            <a:r>
              <a:rPr lang="he-IL" sz="1400" dirty="0">
                <a:solidFill>
                  <a:srgbClr val="002060"/>
                </a:solidFill>
              </a:rPr>
              <a:t>הפעלות חשמליות (מקומי/מרחוק) ללא פגיעה ברציפות ההזנה וביצוע תוכנית בדיקות לפונקציונאליות של כל התא הכולל תפעול, לוגיקה וקבלת התראות.</a:t>
            </a:r>
          </a:p>
          <a:p>
            <a:pPr lvl="2" algn="just" rtl="1">
              <a:lnSpc>
                <a:spcPct val="150000"/>
              </a:lnSpc>
              <a:buFont typeface="Wingdings" pitchFamily="2" charset="2"/>
              <a:buChar char="q"/>
            </a:pPr>
            <a:r>
              <a:rPr lang="he-IL" sz="1400" dirty="0">
                <a:solidFill>
                  <a:srgbClr val="002060"/>
                </a:solidFill>
              </a:rPr>
              <a:t>סימולציות לבדיקת פונקציונליות לממסרי ההגנה כולל זרמים, מתחים, תדרים וכדומה ע"י ציוד בדיקה מתאים ובדיקת התאמה לערכי הכיול. </a:t>
            </a:r>
            <a:endParaRPr lang="he-IL" sz="2200" dirty="0">
              <a:solidFill>
                <a:srgbClr val="002060"/>
              </a:solidFill>
            </a:endParaRPr>
          </a:p>
        </p:txBody>
      </p:sp>
      <p:grpSp>
        <p:nvGrpSpPr>
          <p:cNvPr id="22" name="קבוצה 21">
            <a:extLst>
              <a:ext uri="{FF2B5EF4-FFF2-40B4-BE49-F238E27FC236}">
                <a16:creationId xmlns:a16="http://schemas.microsoft.com/office/drawing/2014/main" id="{D554F93F-AFD6-4848-B274-C673568A8334}"/>
              </a:ext>
            </a:extLst>
          </p:cNvPr>
          <p:cNvGrpSpPr/>
          <p:nvPr/>
        </p:nvGrpSpPr>
        <p:grpSpPr>
          <a:xfrm>
            <a:off x="1367644" y="3609020"/>
            <a:ext cx="6276159" cy="2296160"/>
            <a:chOff x="1346438" y="1628800"/>
            <a:chExt cx="6276159" cy="2296160"/>
          </a:xfrm>
        </p:grpSpPr>
        <p:cxnSp>
          <p:nvCxnSpPr>
            <p:cNvPr id="23" name="מחבר ישר 22">
              <a:extLst>
                <a:ext uri="{FF2B5EF4-FFF2-40B4-BE49-F238E27FC236}">
                  <a16:creationId xmlns:a16="http://schemas.microsoft.com/office/drawing/2014/main" id="{1B5F7188-969D-4AE6-BFE8-347F72639E5F}"/>
                </a:ext>
              </a:extLst>
            </p:cNvPr>
            <p:cNvCxnSpPr/>
            <p:nvPr/>
          </p:nvCxnSpPr>
          <p:spPr>
            <a:xfrm>
              <a:off x="1480711" y="2864482"/>
              <a:ext cx="262829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מחבר ישר 23">
              <a:extLst>
                <a:ext uri="{FF2B5EF4-FFF2-40B4-BE49-F238E27FC236}">
                  <a16:creationId xmlns:a16="http://schemas.microsoft.com/office/drawing/2014/main" id="{1ACCC36F-DE28-4047-8B72-9CF7BED9C2AD}"/>
                </a:ext>
              </a:extLst>
            </p:cNvPr>
            <p:cNvCxnSpPr/>
            <p:nvPr/>
          </p:nvCxnSpPr>
          <p:spPr>
            <a:xfrm>
              <a:off x="4721071" y="2864482"/>
              <a:ext cx="262829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5" name="קבוצה 24">
              <a:extLst>
                <a:ext uri="{FF2B5EF4-FFF2-40B4-BE49-F238E27FC236}">
                  <a16:creationId xmlns:a16="http://schemas.microsoft.com/office/drawing/2014/main" id="{A3F8210B-38BD-47DD-90FB-8A8E6C7DF107}"/>
                </a:ext>
              </a:extLst>
            </p:cNvPr>
            <p:cNvGrpSpPr/>
            <p:nvPr/>
          </p:nvGrpSpPr>
          <p:grpSpPr>
            <a:xfrm>
              <a:off x="1552719" y="1928378"/>
              <a:ext cx="144016" cy="936104"/>
              <a:chOff x="1151620" y="4689140"/>
              <a:chExt cx="144016" cy="936104"/>
            </a:xfrm>
          </p:grpSpPr>
          <p:cxnSp>
            <p:nvCxnSpPr>
              <p:cNvPr id="71" name="מחבר ישר 70">
                <a:extLst>
                  <a:ext uri="{FF2B5EF4-FFF2-40B4-BE49-F238E27FC236}">
                    <a16:creationId xmlns:a16="http://schemas.microsoft.com/office/drawing/2014/main" id="{B8369031-D2F0-457F-B990-A8D38B4E74EC}"/>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מחבר ישר 71">
                <a:extLst>
                  <a:ext uri="{FF2B5EF4-FFF2-40B4-BE49-F238E27FC236}">
                    <a16:creationId xmlns:a16="http://schemas.microsoft.com/office/drawing/2014/main" id="{112FB6F1-31BF-4864-973E-38D0F99F86C6}"/>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מחבר ישר 72">
                <a:extLst>
                  <a:ext uri="{FF2B5EF4-FFF2-40B4-BE49-F238E27FC236}">
                    <a16:creationId xmlns:a16="http://schemas.microsoft.com/office/drawing/2014/main" id="{B0F8E03D-E15D-45EA-A122-F27B4F519D91}"/>
                  </a:ext>
                </a:extLst>
              </p:cNvPr>
              <p:cNvCxnSpPr>
                <a:cxnSpLocks/>
              </p:cNvCxnSpPr>
              <p:nvPr/>
            </p:nvCxnSpPr>
            <p:spPr>
              <a:xfrm flipH="1" flipV="1">
                <a:off x="1151620" y="5085184"/>
                <a:ext cx="144016" cy="18002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6" name="קבוצה 25">
              <a:extLst>
                <a:ext uri="{FF2B5EF4-FFF2-40B4-BE49-F238E27FC236}">
                  <a16:creationId xmlns:a16="http://schemas.microsoft.com/office/drawing/2014/main" id="{901F1EC7-6263-454F-AD74-A82B9E886DBE}"/>
                </a:ext>
              </a:extLst>
            </p:cNvPr>
            <p:cNvGrpSpPr/>
            <p:nvPr/>
          </p:nvGrpSpPr>
          <p:grpSpPr>
            <a:xfrm>
              <a:off x="1857278" y="2864482"/>
              <a:ext cx="144016" cy="936104"/>
              <a:chOff x="1151620" y="4689140"/>
              <a:chExt cx="144016" cy="936104"/>
            </a:xfrm>
          </p:grpSpPr>
          <p:cxnSp>
            <p:nvCxnSpPr>
              <p:cNvPr id="68" name="מחבר ישר 67">
                <a:extLst>
                  <a:ext uri="{FF2B5EF4-FFF2-40B4-BE49-F238E27FC236}">
                    <a16:creationId xmlns:a16="http://schemas.microsoft.com/office/drawing/2014/main" id="{5F256936-DC18-4ECA-B1A0-FDBBD271133C}"/>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מחבר ישר 68">
                <a:extLst>
                  <a:ext uri="{FF2B5EF4-FFF2-40B4-BE49-F238E27FC236}">
                    <a16:creationId xmlns:a16="http://schemas.microsoft.com/office/drawing/2014/main" id="{32026148-316F-4D4B-A835-FA707C18C110}"/>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מחבר ישר 69">
                <a:extLst>
                  <a:ext uri="{FF2B5EF4-FFF2-40B4-BE49-F238E27FC236}">
                    <a16:creationId xmlns:a16="http://schemas.microsoft.com/office/drawing/2014/main" id="{6D2F0FAA-31AA-4627-9494-786F9509A5E5}"/>
                  </a:ext>
                </a:extLst>
              </p:cNvPr>
              <p:cNvCxnSpPr>
                <a:cxnSpLocks/>
              </p:cNvCxnSpPr>
              <p:nvPr/>
            </p:nvCxnSpPr>
            <p:spPr>
              <a:xfrm flipH="1" flipV="1">
                <a:off x="1151620" y="5085184"/>
                <a:ext cx="144016" cy="18002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7" name="קבוצה 26">
              <a:extLst>
                <a:ext uri="{FF2B5EF4-FFF2-40B4-BE49-F238E27FC236}">
                  <a16:creationId xmlns:a16="http://schemas.microsoft.com/office/drawing/2014/main" id="{5FE4B8A0-0C45-4954-B115-E29908B27CAE}"/>
                </a:ext>
              </a:extLst>
            </p:cNvPr>
            <p:cNvGrpSpPr/>
            <p:nvPr/>
          </p:nvGrpSpPr>
          <p:grpSpPr>
            <a:xfrm>
              <a:off x="3467386" y="2864482"/>
              <a:ext cx="144016" cy="936104"/>
              <a:chOff x="1151620" y="4689140"/>
              <a:chExt cx="144016" cy="936104"/>
            </a:xfrm>
          </p:grpSpPr>
          <p:cxnSp>
            <p:nvCxnSpPr>
              <p:cNvPr id="65" name="מחבר ישר 64">
                <a:extLst>
                  <a:ext uri="{FF2B5EF4-FFF2-40B4-BE49-F238E27FC236}">
                    <a16:creationId xmlns:a16="http://schemas.microsoft.com/office/drawing/2014/main" id="{7E8CC518-1D96-4767-84B1-C2E4883B0D11}"/>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מחבר ישר 65">
                <a:extLst>
                  <a:ext uri="{FF2B5EF4-FFF2-40B4-BE49-F238E27FC236}">
                    <a16:creationId xmlns:a16="http://schemas.microsoft.com/office/drawing/2014/main" id="{C1483B98-2C92-4801-A13C-729007E5F351}"/>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מחבר ישר 66">
                <a:extLst>
                  <a:ext uri="{FF2B5EF4-FFF2-40B4-BE49-F238E27FC236}">
                    <a16:creationId xmlns:a16="http://schemas.microsoft.com/office/drawing/2014/main" id="{59ABA19B-D934-4DE5-82B1-5173BE537AD5}"/>
                  </a:ext>
                </a:extLst>
              </p:cNvPr>
              <p:cNvCxnSpPr>
                <a:cxnSpLocks/>
              </p:cNvCxnSpPr>
              <p:nvPr/>
            </p:nvCxnSpPr>
            <p:spPr>
              <a:xfrm flipH="1" flipV="1">
                <a:off x="1151620" y="5085184"/>
                <a:ext cx="144016" cy="18002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8" name="קבוצה 27">
              <a:extLst>
                <a:ext uri="{FF2B5EF4-FFF2-40B4-BE49-F238E27FC236}">
                  <a16:creationId xmlns:a16="http://schemas.microsoft.com/office/drawing/2014/main" id="{720474FB-E1BE-4283-AEC8-8D1E01F47B0F}"/>
                </a:ext>
              </a:extLst>
            </p:cNvPr>
            <p:cNvGrpSpPr/>
            <p:nvPr/>
          </p:nvGrpSpPr>
          <p:grpSpPr>
            <a:xfrm rot="5400000">
              <a:off x="4326436" y="2324422"/>
              <a:ext cx="144016" cy="936104"/>
              <a:chOff x="1151620" y="4689140"/>
              <a:chExt cx="144016" cy="936104"/>
            </a:xfrm>
          </p:grpSpPr>
          <p:cxnSp>
            <p:nvCxnSpPr>
              <p:cNvPr id="62" name="מחבר ישר 61">
                <a:extLst>
                  <a:ext uri="{FF2B5EF4-FFF2-40B4-BE49-F238E27FC236}">
                    <a16:creationId xmlns:a16="http://schemas.microsoft.com/office/drawing/2014/main" id="{68F0D693-D583-4D24-9FE9-983AE34C0566}"/>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מחבר ישר 62">
                <a:extLst>
                  <a:ext uri="{FF2B5EF4-FFF2-40B4-BE49-F238E27FC236}">
                    <a16:creationId xmlns:a16="http://schemas.microsoft.com/office/drawing/2014/main" id="{B088AC3F-D1F0-4476-9DAD-70C5909BED86}"/>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מחבר ישר 63">
                <a:extLst>
                  <a:ext uri="{FF2B5EF4-FFF2-40B4-BE49-F238E27FC236}">
                    <a16:creationId xmlns:a16="http://schemas.microsoft.com/office/drawing/2014/main" id="{FC968C89-1A98-42A7-B9D7-F71BF899ACA7}"/>
                  </a:ext>
                </a:extLst>
              </p:cNvPr>
              <p:cNvCxnSpPr>
                <a:cxnSpLocks/>
              </p:cNvCxnSpPr>
              <p:nvPr/>
            </p:nvCxnSpPr>
            <p:spPr>
              <a:xfrm flipH="1" flipV="1">
                <a:off x="1151620" y="5085184"/>
                <a:ext cx="144016" cy="18002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9" name="מחבר ישר 28">
              <a:extLst>
                <a:ext uri="{FF2B5EF4-FFF2-40B4-BE49-F238E27FC236}">
                  <a16:creationId xmlns:a16="http://schemas.microsoft.com/office/drawing/2014/main" id="{DE96C30F-389A-4686-8F96-369C8EC7BF6C}"/>
                </a:ext>
              </a:extLst>
            </p:cNvPr>
            <p:cNvCxnSpPr>
              <a:cxnSpLocks/>
            </p:cNvCxnSpPr>
            <p:nvPr/>
          </p:nvCxnSpPr>
          <p:spPr>
            <a:xfrm>
              <a:off x="2092779" y="3116510"/>
              <a:ext cx="1374607"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30" name="תיבת טקסט 29">
              <a:extLst>
                <a:ext uri="{FF2B5EF4-FFF2-40B4-BE49-F238E27FC236}">
                  <a16:creationId xmlns:a16="http://schemas.microsoft.com/office/drawing/2014/main" id="{FE5BF64A-99FD-4685-A4DE-E5257B36A788}"/>
                </a:ext>
              </a:extLst>
            </p:cNvPr>
            <p:cNvSpPr txBox="1"/>
            <p:nvPr/>
          </p:nvSpPr>
          <p:spPr>
            <a:xfrm>
              <a:off x="1346438" y="1628800"/>
              <a:ext cx="700593" cy="338554"/>
            </a:xfrm>
            <a:prstGeom prst="rect">
              <a:avLst/>
            </a:prstGeom>
            <a:noFill/>
          </p:spPr>
          <p:txBody>
            <a:bodyPr wrap="square" rtlCol="1">
              <a:spAutoFit/>
            </a:bodyPr>
            <a:lstStyle/>
            <a:p>
              <a:r>
                <a:rPr lang="he-IL" sz="1600" b="1" dirty="0"/>
                <a:t>גנרטור</a:t>
              </a:r>
            </a:p>
          </p:txBody>
        </p:sp>
        <p:sp>
          <p:nvSpPr>
            <p:cNvPr id="31" name="תיבת טקסט 30">
              <a:extLst>
                <a:ext uri="{FF2B5EF4-FFF2-40B4-BE49-F238E27FC236}">
                  <a16:creationId xmlns:a16="http://schemas.microsoft.com/office/drawing/2014/main" id="{3033970A-0DCE-4EEF-BD0B-AB2A439C1B44}"/>
                </a:ext>
              </a:extLst>
            </p:cNvPr>
            <p:cNvSpPr txBox="1"/>
            <p:nvPr/>
          </p:nvSpPr>
          <p:spPr>
            <a:xfrm>
              <a:off x="1506981" y="3586406"/>
              <a:ext cx="700593" cy="338554"/>
            </a:xfrm>
            <a:prstGeom prst="rect">
              <a:avLst/>
            </a:prstGeom>
            <a:noFill/>
          </p:spPr>
          <p:txBody>
            <a:bodyPr wrap="square" rtlCol="1">
              <a:spAutoFit/>
            </a:bodyPr>
            <a:lstStyle/>
            <a:p>
              <a:r>
                <a:rPr lang="he-IL" sz="1600" b="1" dirty="0"/>
                <a:t>צרכן</a:t>
              </a:r>
            </a:p>
          </p:txBody>
        </p:sp>
        <p:sp>
          <p:nvSpPr>
            <p:cNvPr id="32" name="תיבת טקסט 31">
              <a:extLst>
                <a:ext uri="{FF2B5EF4-FFF2-40B4-BE49-F238E27FC236}">
                  <a16:creationId xmlns:a16="http://schemas.microsoft.com/office/drawing/2014/main" id="{48F60DE2-D8CB-4B71-9330-34B83E4FBAF2}"/>
                </a:ext>
              </a:extLst>
            </p:cNvPr>
            <p:cNvSpPr txBox="1"/>
            <p:nvPr/>
          </p:nvSpPr>
          <p:spPr>
            <a:xfrm>
              <a:off x="3624434" y="3586406"/>
              <a:ext cx="700593" cy="338554"/>
            </a:xfrm>
            <a:prstGeom prst="rect">
              <a:avLst/>
            </a:prstGeom>
            <a:noFill/>
          </p:spPr>
          <p:txBody>
            <a:bodyPr wrap="square" rtlCol="1">
              <a:spAutoFit/>
            </a:bodyPr>
            <a:lstStyle/>
            <a:p>
              <a:r>
                <a:rPr lang="he-IL" sz="1600" b="1" dirty="0"/>
                <a:t>צרכן</a:t>
              </a:r>
            </a:p>
          </p:txBody>
        </p:sp>
        <p:grpSp>
          <p:nvGrpSpPr>
            <p:cNvPr id="33" name="קבוצה 32">
              <a:extLst>
                <a:ext uri="{FF2B5EF4-FFF2-40B4-BE49-F238E27FC236}">
                  <a16:creationId xmlns:a16="http://schemas.microsoft.com/office/drawing/2014/main" id="{DF2B3D9B-FA57-44C8-9CDD-EE4ECD5B16C9}"/>
                </a:ext>
              </a:extLst>
            </p:cNvPr>
            <p:cNvGrpSpPr/>
            <p:nvPr/>
          </p:nvGrpSpPr>
          <p:grpSpPr>
            <a:xfrm>
              <a:off x="2455895" y="1928378"/>
              <a:ext cx="144016" cy="936104"/>
              <a:chOff x="1151620" y="4689140"/>
              <a:chExt cx="144016" cy="936104"/>
            </a:xfrm>
          </p:grpSpPr>
          <p:cxnSp>
            <p:nvCxnSpPr>
              <p:cNvPr id="59" name="מחבר ישר 58">
                <a:extLst>
                  <a:ext uri="{FF2B5EF4-FFF2-40B4-BE49-F238E27FC236}">
                    <a16:creationId xmlns:a16="http://schemas.microsoft.com/office/drawing/2014/main" id="{114F81D4-023E-4206-9736-220E2A433126}"/>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מחבר ישר 59">
                <a:extLst>
                  <a:ext uri="{FF2B5EF4-FFF2-40B4-BE49-F238E27FC236}">
                    <a16:creationId xmlns:a16="http://schemas.microsoft.com/office/drawing/2014/main" id="{B6CDF7A3-E9FC-4794-BAF0-9ED7B86B63CA}"/>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מחבר ישר 60">
                <a:extLst>
                  <a:ext uri="{FF2B5EF4-FFF2-40B4-BE49-F238E27FC236}">
                    <a16:creationId xmlns:a16="http://schemas.microsoft.com/office/drawing/2014/main" id="{B3BF4BD8-FB6F-4A45-8041-CB683033CB37}"/>
                  </a:ext>
                </a:extLst>
              </p:cNvPr>
              <p:cNvCxnSpPr>
                <a:cxnSpLocks/>
              </p:cNvCxnSpPr>
              <p:nvPr/>
            </p:nvCxnSpPr>
            <p:spPr>
              <a:xfrm flipH="1" flipV="1">
                <a:off x="1151620" y="5085184"/>
                <a:ext cx="144016" cy="18002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4" name="תיבת טקסט 33">
              <a:extLst>
                <a:ext uri="{FF2B5EF4-FFF2-40B4-BE49-F238E27FC236}">
                  <a16:creationId xmlns:a16="http://schemas.microsoft.com/office/drawing/2014/main" id="{1CE24233-8C09-4679-911C-389183A86771}"/>
                </a:ext>
              </a:extLst>
            </p:cNvPr>
            <p:cNvSpPr txBox="1"/>
            <p:nvPr/>
          </p:nvSpPr>
          <p:spPr>
            <a:xfrm>
              <a:off x="2249614" y="1628800"/>
              <a:ext cx="700593" cy="338554"/>
            </a:xfrm>
            <a:prstGeom prst="rect">
              <a:avLst/>
            </a:prstGeom>
            <a:noFill/>
          </p:spPr>
          <p:txBody>
            <a:bodyPr wrap="square" rtlCol="1">
              <a:spAutoFit/>
            </a:bodyPr>
            <a:lstStyle/>
            <a:p>
              <a:r>
                <a:rPr lang="he-IL" sz="1600" b="1" dirty="0" err="1"/>
                <a:t>ח"ח</a:t>
              </a:r>
              <a:endParaRPr lang="he-IL" sz="1600" b="1" dirty="0"/>
            </a:p>
          </p:txBody>
        </p:sp>
        <p:grpSp>
          <p:nvGrpSpPr>
            <p:cNvPr id="35" name="קבוצה 34">
              <a:extLst>
                <a:ext uri="{FF2B5EF4-FFF2-40B4-BE49-F238E27FC236}">
                  <a16:creationId xmlns:a16="http://schemas.microsoft.com/office/drawing/2014/main" id="{6B4A40D5-1F46-4AD2-B7E5-F802E047DCC8}"/>
                </a:ext>
              </a:extLst>
            </p:cNvPr>
            <p:cNvGrpSpPr/>
            <p:nvPr/>
          </p:nvGrpSpPr>
          <p:grpSpPr>
            <a:xfrm>
              <a:off x="4850289" y="1928378"/>
              <a:ext cx="144016" cy="936104"/>
              <a:chOff x="1151620" y="4689140"/>
              <a:chExt cx="144016" cy="936104"/>
            </a:xfrm>
          </p:grpSpPr>
          <p:cxnSp>
            <p:nvCxnSpPr>
              <p:cNvPr id="56" name="מחבר ישר 55">
                <a:extLst>
                  <a:ext uri="{FF2B5EF4-FFF2-40B4-BE49-F238E27FC236}">
                    <a16:creationId xmlns:a16="http://schemas.microsoft.com/office/drawing/2014/main" id="{25C66B8C-5E53-424D-A944-EEA414C279BB}"/>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מחבר ישר 56">
                <a:extLst>
                  <a:ext uri="{FF2B5EF4-FFF2-40B4-BE49-F238E27FC236}">
                    <a16:creationId xmlns:a16="http://schemas.microsoft.com/office/drawing/2014/main" id="{5ABFD7D1-ADBC-4E68-B213-95247556C1A1}"/>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מחבר ישר 57">
                <a:extLst>
                  <a:ext uri="{FF2B5EF4-FFF2-40B4-BE49-F238E27FC236}">
                    <a16:creationId xmlns:a16="http://schemas.microsoft.com/office/drawing/2014/main" id="{95BA17B4-66D6-4DD0-8B35-AD030347FACC}"/>
                  </a:ext>
                </a:extLst>
              </p:cNvPr>
              <p:cNvCxnSpPr>
                <a:cxnSpLocks/>
              </p:cNvCxnSpPr>
              <p:nvPr/>
            </p:nvCxnSpPr>
            <p:spPr>
              <a:xfrm flipH="1" flipV="1">
                <a:off x="1151620" y="5085184"/>
                <a:ext cx="144016" cy="18002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6" name="קבוצה 35">
              <a:extLst>
                <a:ext uri="{FF2B5EF4-FFF2-40B4-BE49-F238E27FC236}">
                  <a16:creationId xmlns:a16="http://schemas.microsoft.com/office/drawing/2014/main" id="{4AE48BE1-6D51-4FBF-9BC5-78B8EBBBD807}"/>
                </a:ext>
              </a:extLst>
            </p:cNvPr>
            <p:cNvGrpSpPr/>
            <p:nvPr/>
          </p:nvGrpSpPr>
          <p:grpSpPr>
            <a:xfrm>
              <a:off x="5154848" y="2864482"/>
              <a:ext cx="144016" cy="936104"/>
              <a:chOff x="1151620" y="4689140"/>
              <a:chExt cx="144016" cy="936104"/>
            </a:xfrm>
          </p:grpSpPr>
          <p:cxnSp>
            <p:nvCxnSpPr>
              <p:cNvPr id="53" name="מחבר ישר 52">
                <a:extLst>
                  <a:ext uri="{FF2B5EF4-FFF2-40B4-BE49-F238E27FC236}">
                    <a16:creationId xmlns:a16="http://schemas.microsoft.com/office/drawing/2014/main" id="{608638ED-2CD8-4867-BFAB-26D161FA545D}"/>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מחבר ישר 53">
                <a:extLst>
                  <a:ext uri="{FF2B5EF4-FFF2-40B4-BE49-F238E27FC236}">
                    <a16:creationId xmlns:a16="http://schemas.microsoft.com/office/drawing/2014/main" id="{8F73B9CA-7C8B-4AB5-87C0-A0F60C779FE2}"/>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מחבר ישר 54">
                <a:extLst>
                  <a:ext uri="{FF2B5EF4-FFF2-40B4-BE49-F238E27FC236}">
                    <a16:creationId xmlns:a16="http://schemas.microsoft.com/office/drawing/2014/main" id="{E0B6E810-5BD8-4A45-9EF8-C7A1F169F609}"/>
                  </a:ext>
                </a:extLst>
              </p:cNvPr>
              <p:cNvCxnSpPr>
                <a:cxnSpLocks/>
              </p:cNvCxnSpPr>
              <p:nvPr/>
            </p:nvCxnSpPr>
            <p:spPr>
              <a:xfrm flipH="1" flipV="1">
                <a:off x="1151620" y="5085184"/>
                <a:ext cx="144016" cy="18002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7" name="קבוצה 36">
              <a:extLst>
                <a:ext uri="{FF2B5EF4-FFF2-40B4-BE49-F238E27FC236}">
                  <a16:creationId xmlns:a16="http://schemas.microsoft.com/office/drawing/2014/main" id="{55B8C4E8-DD24-44DD-9765-44E4E38089C6}"/>
                </a:ext>
              </a:extLst>
            </p:cNvPr>
            <p:cNvGrpSpPr/>
            <p:nvPr/>
          </p:nvGrpSpPr>
          <p:grpSpPr>
            <a:xfrm>
              <a:off x="6764956" y="2864482"/>
              <a:ext cx="144016" cy="936104"/>
              <a:chOff x="1151620" y="4689140"/>
              <a:chExt cx="144016" cy="936104"/>
            </a:xfrm>
          </p:grpSpPr>
          <p:cxnSp>
            <p:nvCxnSpPr>
              <p:cNvPr id="50" name="מחבר ישר 49">
                <a:extLst>
                  <a:ext uri="{FF2B5EF4-FFF2-40B4-BE49-F238E27FC236}">
                    <a16:creationId xmlns:a16="http://schemas.microsoft.com/office/drawing/2014/main" id="{55355ED5-F1BF-4A29-9EBE-26CF8C9AD1C7}"/>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מחבר ישר 50">
                <a:extLst>
                  <a:ext uri="{FF2B5EF4-FFF2-40B4-BE49-F238E27FC236}">
                    <a16:creationId xmlns:a16="http://schemas.microsoft.com/office/drawing/2014/main" id="{8DE7C011-EC2C-496E-89AC-B010923BB886}"/>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מחבר ישר 51">
                <a:extLst>
                  <a:ext uri="{FF2B5EF4-FFF2-40B4-BE49-F238E27FC236}">
                    <a16:creationId xmlns:a16="http://schemas.microsoft.com/office/drawing/2014/main" id="{0104A0D2-2B5E-4149-953A-2F515CF517EB}"/>
                  </a:ext>
                </a:extLst>
              </p:cNvPr>
              <p:cNvCxnSpPr>
                <a:cxnSpLocks/>
              </p:cNvCxnSpPr>
              <p:nvPr/>
            </p:nvCxnSpPr>
            <p:spPr>
              <a:xfrm flipH="1" flipV="1">
                <a:off x="1151620" y="5085184"/>
                <a:ext cx="144016" cy="18002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8" name="מחבר ישר 37">
              <a:extLst>
                <a:ext uri="{FF2B5EF4-FFF2-40B4-BE49-F238E27FC236}">
                  <a16:creationId xmlns:a16="http://schemas.microsoft.com/office/drawing/2014/main" id="{C4A5E1F2-6357-4414-8C43-A1532A489C6A}"/>
                </a:ext>
              </a:extLst>
            </p:cNvPr>
            <p:cNvCxnSpPr>
              <a:cxnSpLocks/>
            </p:cNvCxnSpPr>
            <p:nvPr/>
          </p:nvCxnSpPr>
          <p:spPr>
            <a:xfrm>
              <a:off x="5390349" y="3116510"/>
              <a:ext cx="1374607"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39" name="תיבת טקסט 38">
              <a:extLst>
                <a:ext uri="{FF2B5EF4-FFF2-40B4-BE49-F238E27FC236}">
                  <a16:creationId xmlns:a16="http://schemas.microsoft.com/office/drawing/2014/main" id="{86F6FFC0-45A2-4DDE-952C-9FCDC7235561}"/>
                </a:ext>
              </a:extLst>
            </p:cNvPr>
            <p:cNvSpPr txBox="1"/>
            <p:nvPr/>
          </p:nvSpPr>
          <p:spPr>
            <a:xfrm>
              <a:off x="4644008" y="1628800"/>
              <a:ext cx="700593" cy="338554"/>
            </a:xfrm>
            <a:prstGeom prst="rect">
              <a:avLst/>
            </a:prstGeom>
            <a:noFill/>
          </p:spPr>
          <p:txBody>
            <a:bodyPr wrap="square" rtlCol="1">
              <a:spAutoFit/>
            </a:bodyPr>
            <a:lstStyle/>
            <a:p>
              <a:r>
                <a:rPr lang="he-IL" sz="1600" b="1" dirty="0"/>
                <a:t>גנרטור</a:t>
              </a:r>
            </a:p>
          </p:txBody>
        </p:sp>
        <p:sp>
          <p:nvSpPr>
            <p:cNvPr id="40" name="תיבת טקסט 39">
              <a:extLst>
                <a:ext uri="{FF2B5EF4-FFF2-40B4-BE49-F238E27FC236}">
                  <a16:creationId xmlns:a16="http://schemas.microsoft.com/office/drawing/2014/main" id="{CD99205A-54A8-45BE-8956-C69E8FB83B41}"/>
                </a:ext>
              </a:extLst>
            </p:cNvPr>
            <p:cNvSpPr txBox="1"/>
            <p:nvPr/>
          </p:nvSpPr>
          <p:spPr>
            <a:xfrm>
              <a:off x="4804551" y="3586406"/>
              <a:ext cx="700593" cy="338554"/>
            </a:xfrm>
            <a:prstGeom prst="rect">
              <a:avLst/>
            </a:prstGeom>
            <a:noFill/>
          </p:spPr>
          <p:txBody>
            <a:bodyPr wrap="square" rtlCol="1">
              <a:spAutoFit/>
            </a:bodyPr>
            <a:lstStyle/>
            <a:p>
              <a:r>
                <a:rPr lang="he-IL" sz="1600" b="1" dirty="0"/>
                <a:t>צרכן</a:t>
              </a:r>
            </a:p>
          </p:txBody>
        </p:sp>
        <p:sp>
          <p:nvSpPr>
            <p:cNvPr id="41" name="תיבת טקסט 40">
              <a:extLst>
                <a:ext uri="{FF2B5EF4-FFF2-40B4-BE49-F238E27FC236}">
                  <a16:creationId xmlns:a16="http://schemas.microsoft.com/office/drawing/2014/main" id="{288506C2-6481-497A-88B3-07A1A9099795}"/>
                </a:ext>
              </a:extLst>
            </p:cNvPr>
            <p:cNvSpPr txBox="1"/>
            <p:nvPr/>
          </p:nvSpPr>
          <p:spPr>
            <a:xfrm>
              <a:off x="6922004" y="3586406"/>
              <a:ext cx="700593" cy="338554"/>
            </a:xfrm>
            <a:prstGeom prst="rect">
              <a:avLst/>
            </a:prstGeom>
            <a:noFill/>
          </p:spPr>
          <p:txBody>
            <a:bodyPr wrap="square" rtlCol="1">
              <a:spAutoFit/>
            </a:bodyPr>
            <a:lstStyle/>
            <a:p>
              <a:r>
                <a:rPr lang="he-IL" sz="1600" b="1" dirty="0"/>
                <a:t>צרכן</a:t>
              </a:r>
            </a:p>
          </p:txBody>
        </p:sp>
        <p:grpSp>
          <p:nvGrpSpPr>
            <p:cNvPr id="42" name="קבוצה 41">
              <a:extLst>
                <a:ext uri="{FF2B5EF4-FFF2-40B4-BE49-F238E27FC236}">
                  <a16:creationId xmlns:a16="http://schemas.microsoft.com/office/drawing/2014/main" id="{8FEACF49-B0F3-4CED-9C9E-6AE98A2CFCAC}"/>
                </a:ext>
              </a:extLst>
            </p:cNvPr>
            <p:cNvGrpSpPr/>
            <p:nvPr/>
          </p:nvGrpSpPr>
          <p:grpSpPr>
            <a:xfrm>
              <a:off x="5753465" y="1928378"/>
              <a:ext cx="144016" cy="936104"/>
              <a:chOff x="1151620" y="4689140"/>
              <a:chExt cx="144016" cy="936104"/>
            </a:xfrm>
          </p:grpSpPr>
          <p:cxnSp>
            <p:nvCxnSpPr>
              <p:cNvPr id="47" name="מחבר ישר 46">
                <a:extLst>
                  <a:ext uri="{FF2B5EF4-FFF2-40B4-BE49-F238E27FC236}">
                    <a16:creationId xmlns:a16="http://schemas.microsoft.com/office/drawing/2014/main" id="{8AED0F84-E9B9-47B8-851E-D6884D4504B4}"/>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מחבר ישר 47">
                <a:extLst>
                  <a:ext uri="{FF2B5EF4-FFF2-40B4-BE49-F238E27FC236}">
                    <a16:creationId xmlns:a16="http://schemas.microsoft.com/office/drawing/2014/main" id="{9E75B742-3C6E-4DC7-9E1E-A7A7EDD9CFBC}"/>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מחבר ישר 48">
                <a:extLst>
                  <a:ext uri="{FF2B5EF4-FFF2-40B4-BE49-F238E27FC236}">
                    <a16:creationId xmlns:a16="http://schemas.microsoft.com/office/drawing/2014/main" id="{B6F3AAB6-FC15-4243-B327-35DF65EE3FE8}"/>
                  </a:ext>
                </a:extLst>
              </p:cNvPr>
              <p:cNvCxnSpPr>
                <a:cxnSpLocks/>
              </p:cNvCxnSpPr>
              <p:nvPr/>
            </p:nvCxnSpPr>
            <p:spPr>
              <a:xfrm flipH="1" flipV="1">
                <a:off x="1151620" y="5085184"/>
                <a:ext cx="144016" cy="18002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3" name="תיבת טקסט 42">
              <a:extLst>
                <a:ext uri="{FF2B5EF4-FFF2-40B4-BE49-F238E27FC236}">
                  <a16:creationId xmlns:a16="http://schemas.microsoft.com/office/drawing/2014/main" id="{3106BB2C-1D1A-480E-AD35-91AC444E44F9}"/>
                </a:ext>
              </a:extLst>
            </p:cNvPr>
            <p:cNvSpPr txBox="1"/>
            <p:nvPr/>
          </p:nvSpPr>
          <p:spPr>
            <a:xfrm>
              <a:off x="5682930" y="1628800"/>
              <a:ext cx="700593" cy="338554"/>
            </a:xfrm>
            <a:prstGeom prst="rect">
              <a:avLst/>
            </a:prstGeom>
            <a:noFill/>
          </p:spPr>
          <p:txBody>
            <a:bodyPr wrap="square" rtlCol="1">
              <a:spAutoFit/>
            </a:bodyPr>
            <a:lstStyle/>
            <a:p>
              <a:r>
                <a:rPr lang="he-IL" sz="1600" b="1" dirty="0" err="1"/>
                <a:t>ח"ח</a:t>
              </a:r>
              <a:endParaRPr lang="he-IL" sz="1600" b="1" dirty="0"/>
            </a:p>
          </p:txBody>
        </p:sp>
        <p:sp>
          <p:nvSpPr>
            <p:cNvPr id="44" name="תיבת טקסט 43">
              <a:extLst>
                <a:ext uri="{FF2B5EF4-FFF2-40B4-BE49-F238E27FC236}">
                  <a16:creationId xmlns:a16="http://schemas.microsoft.com/office/drawing/2014/main" id="{4CC55A80-1E0F-4EC0-A2CA-FB047DF41050}"/>
                </a:ext>
              </a:extLst>
            </p:cNvPr>
            <p:cNvSpPr txBox="1"/>
            <p:nvPr/>
          </p:nvSpPr>
          <p:spPr>
            <a:xfrm>
              <a:off x="4051427" y="2874422"/>
              <a:ext cx="700593" cy="338554"/>
            </a:xfrm>
            <a:prstGeom prst="rect">
              <a:avLst/>
            </a:prstGeom>
            <a:noFill/>
          </p:spPr>
          <p:txBody>
            <a:bodyPr wrap="square" rtlCol="1">
              <a:spAutoFit/>
            </a:bodyPr>
            <a:lstStyle/>
            <a:p>
              <a:r>
                <a:rPr lang="he-IL" sz="1600" b="1" dirty="0"/>
                <a:t>מגשר</a:t>
              </a:r>
            </a:p>
          </p:txBody>
        </p:sp>
        <p:sp>
          <p:nvSpPr>
            <p:cNvPr id="45" name="תיבת טקסט 44">
              <a:extLst>
                <a:ext uri="{FF2B5EF4-FFF2-40B4-BE49-F238E27FC236}">
                  <a16:creationId xmlns:a16="http://schemas.microsoft.com/office/drawing/2014/main" id="{E908C404-0074-4AA6-B21B-A6244E8EAE9F}"/>
                </a:ext>
              </a:extLst>
            </p:cNvPr>
            <p:cNvSpPr txBox="1"/>
            <p:nvPr/>
          </p:nvSpPr>
          <p:spPr>
            <a:xfrm>
              <a:off x="3048111" y="2504442"/>
              <a:ext cx="700593" cy="338554"/>
            </a:xfrm>
            <a:prstGeom prst="rect">
              <a:avLst/>
            </a:prstGeom>
            <a:noFill/>
          </p:spPr>
          <p:txBody>
            <a:bodyPr wrap="square" rtlCol="1">
              <a:spAutoFit/>
            </a:bodyPr>
            <a:lstStyle/>
            <a:p>
              <a:r>
                <a:rPr lang="en-US" sz="1600" b="1" dirty="0"/>
                <a:t>A</a:t>
              </a:r>
              <a:r>
                <a:rPr lang="he-IL" sz="1600" b="1" dirty="0"/>
                <a:t>פס 1</a:t>
              </a:r>
            </a:p>
          </p:txBody>
        </p:sp>
        <p:sp>
          <p:nvSpPr>
            <p:cNvPr id="46" name="תיבת טקסט 45">
              <a:extLst>
                <a:ext uri="{FF2B5EF4-FFF2-40B4-BE49-F238E27FC236}">
                  <a16:creationId xmlns:a16="http://schemas.microsoft.com/office/drawing/2014/main" id="{866D7CF8-A919-4CAF-86A2-AC1F94AC181E}"/>
                </a:ext>
              </a:extLst>
            </p:cNvPr>
            <p:cNvSpPr txBox="1"/>
            <p:nvPr/>
          </p:nvSpPr>
          <p:spPr>
            <a:xfrm>
              <a:off x="6370299" y="2504442"/>
              <a:ext cx="700593" cy="338554"/>
            </a:xfrm>
            <a:prstGeom prst="rect">
              <a:avLst/>
            </a:prstGeom>
            <a:noFill/>
          </p:spPr>
          <p:txBody>
            <a:bodyPr wrap="square" rtlCol="1">
              <a:spAutoFit/>
            </a:bodyPr>
            <a:lstStyle/>
            <a:p>
              <a:r>
                <a:rPr lang="en-US" sz="1600" b="1" dirty="0"/>
                <a:t>A</a:t>
              </a:r>
              <a:r>
                <a:rPr lang="he-IL" sz="1600" b="1" dirty="0"/>
                <a:t>פס 2</a:t>
              </a:r>
            </a:p>
          </p:txBody>
        </p:sp>
      </p:grpSp>
      <p:pic>
        <p:nvPicPr>
          <p:cNvPr id="74" name="תמונה 73">
            <a:extLst>
              <a:ext uri="{FF2B5EF4-FFF2-40B4-BE49-F238E27FC236}">
                <a16:creationId xmlns:a16="http://schemas.microsoft.com/office/drawing/2014/main" id="{61609043-DA47-4A8D-BD02-D208195F9787}"/>
              </a:ext>
            </a:extLst>
          </p:cNvPr>
          <p:cNvPicPr/>
          <p:nvPr/>
        </p:nvPicPr>
        <p:blipFill rotWithShape="1">
          <a:blip r:embed="rId3" cstate="print">
            <a:extLst>
              <a:ext uri="{28A0092B-C50C-407E-A947-70E740481C1C}">
                <a14:useLocalDpi xmlns:a14="http://schemas.microsoft.com/office/drawing/2010/main" val="0"/>
              </a:ext>
            </a:extLst>
          </a:blip>
          <a:srcRect l="13562" t="1716" r="14002" b="66851"/>
          <a:stretch/>
        </p:blipFill>
        <p:spPr bwMode="auto">
          <a:xfrm>
            <a:off x="898779" y="3384791"/>
            <a:ext cx="7005737" cy="32782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367334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2260"/>
            <a:ext cx="8726606" cy="652934"/>
          </a:xfrm>
        </p:spPr>
        <p:txBody>
          <a:bodyPr>
            <a:noAutofit/>
          </a:bodyPr>
          <a:lstStyle/>
          <a:p>
            <a:pPr algn="ctr"/>
            <a:r>
              <a:rPr lang="he-IL" dirty="0"/>
              <a:t>תהליך ביצוע הפרויקט</a:t>
            </a:r>
            <a:br>
              <a:rPr lang="en-US" sz="2800" dirty="0"/>
            </a:br>
            <a:endParaRPr lang="he-IL" sz="2800"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5"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174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17411"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20" name="Content Placeholder 2"/>
          <p:cNvSpPr>
            <a:spLocks noGrp="1"/>
          </p:cNvSpPr>
          <p:nvPr>
            <p:ph sz="quarter" idx="1"/>
          </p:nvPr>
        </p:nvSpPr>
        <p:spPr>
          <a:xfrm>
            <a:off x="592083" y="1019142"/>
            <a:ext cx="7959834" cy="5421216"/>
          </a:xfrm>
        </p:spPr>
        <p:txBody>
          <a:bodyPr>
            <a:noAutofit/>
          </a:bodyPr>
          <a:lstStyle/>
          <a:p>
            <a:pPr algn="just" rtl="1">
              <a:lnSpc>
                <a:spcPct val="150000"/>
              </a:lnSpc>
              <a:buFont typeface="Wingdings" pitchFamily="2" charset="2"/>
              <a:buChar char="q"/>
            </a:pPr>
            <a:r>
              <a:rPr lang="he-IL" sz="2200" dirty="0">
                <a:solidFill>
                  <a:srgbClr val="002060"/>
                </a:solidFill>
              </a:rPr>
              <a:t>שלבי העתקת מערכת החשמל:</a:t>
            </a:r>
            <a:endParaRPr lang="en-US" sz="2200" dirty="0">
              <a:solidFill>
                <a:srgbClr val="002060"/>
              </a:solidFill>
            </a:endParaRPr>
          </a:p>
          <a:p>
            <a:pPr lvl="1" algn="just" rtl="1">
              <a:lnSpc>
                <a:spcPct val="150000"/>
              </a:lnSpc>
              <a:buFont typeface="Wingdings" pitchFamily="2" charset="2"/>
              <a:buChar char="q"/>
            </a:pPr>
            <a:r>
              <a:rPr lang="he-IL" sz="1800" dirty="0">
                <a:solidFill>
                  <a:srgbClr val="002060"/>
                </a:solidFill>
              </a:rPr>
              <a:t>תהליך המעבר מהמסדר הישן למסדר החדש:</a:t>
            </a:r>
          </a:p>
          <a:p>
            <a:pPr lvl="2" algn="just" rtl="1">
              <a:lnSpc>
                <a:spcPct val="150000"/>
              </a:lnSpc>
              <a:buFont typeface="Wingdings" pitchFamily="2" charset="2"/>
              <a:buChar char="q"/>
            </a:pPr>
            <a:r>
              <a:rPr lang="he-IL" sz="1400" dirty="0">
                <a:solidFill>
                  <a:srgbClr val="002060"/>
                </a:solidFill>
              </a:rPr>
              <a:t>הערכות לשלב העתקה: הכנת ציוד רזרבי (</a:t>
            </a:r>
            <a:r>
              <a:rPr lang="he-IL" sz="1400" dirty="0" err="1">
                <a:solidFill>
                  <a:srgbClr val="002060"/>
                </a:solidFill>
              </a:rPr>
              <a:t>מופות</a:t>
            </a:r>
            <a:r>
              <a:rPr lang="he-IL" sz="1400" dirty="0">
                <a:solidFill>
                  <a:srgbClr val="002060"/>
                </a:solidFill>
              </a:rPr>
              <a:t>, ראשי כבלים, כבלים וכדומה) והכנת מספר צוותים לעבודה רציפה (מורכבות בזמן הקורונה – שני צוותים בלתי תלויים).</a:t>
            </a:r>
          </a:p>
          <a:p>
            <a:pPr lvl="2" algn="just" rtl="1">
              <a:lnSpc>
                <a:spcPct val="150000"/>
              </a:lnSpc>
              <a:buFont typeface="Wingdings" pitchFamily="2" charset="2"/>
              <a:buChar char="q"/>
            </a:pPr>
            <a:r>
              <a:rPr lang="he-IL" sz="1400" dirty="0">
                <a:solidFill>
                  <a:srgbClr val="002060"/>
                </a:solidFill>
              </a:rPr>
              <a:t>עבור כל עמודה הוכנה תוכנית עבודה הכוללת : הכנת הזנה חלופית לחשמל חרום, תיאום מול הצרכנים בשטח תוך מתן הזנה חלופית, כתיבת שתי פקודות מיתוג (האחת פקודת מתח גבוה בהתאם לדרישות החוק והשנייה עבור מערך הפיקוד והבקרה) ודוח בדיקות למערכת הבקרה.</a:t>
            </a:r>
          </a:p>
          <a:p>
            <a:pPr lvl="2" algn="just" rtl="1">
              <a:lnSpc>
                <a:spcPct val="150000"/>
              </a:lnSpc>
              <a:buFont typeface="Wingdings" pitchFamily="2" charset="2"/>
              <a:buChar char="q"/>
            </a:pPr>
            <a:r>
              <a:rPr lang="he-IL" sz="1400" dirty="0">
                <a:solidFill>
                  <a:srgbClr val="002060"/>
                </a:solidFill>
              </a:rPr>
              <a:t>העברת ההזנה של הצרכן להזנה חלופית/זמנית : גנרטור ארעי, פריסת כבילה והזנה ממפסק חלופי או ביצוע גישורים קיימים למקורות הזנה אחרים (במידה וניתן).</a:t>
            </a:r>
          </a:p>
          <a:p>
            <a:pPr lvl="2" algn="just" rtl="1">
              <a:lnSpc>
                <a:spcPct val="150000"/>
              </a:lnSpc>
              <a:buFont typeface="Wingdings" pitchFamily="2" charset="2"/>
              <a:buChar char="q"/>
            </a:pPr>
            <a:r>
              <a:rPr lang="he-IL" sz="1400" dirty="0">
                <a:solidFill>
                  <a:srgbClr val="002060"/>
                </a:solidFill>
              </a:rPr>
              <a:t>העתקה בוצעה עבור כל עמודה בנפרד וכללה הפסקה בין העתקות לבחינת כשלים.</a:t>
            </a:r>
            <a:endParaRPr lang="he-IL" sz="1800" dirty="0">
              <a:solidFill>
                <a:srgbClr val="002060"/>
              </a:solidFill>
            </a:endParaRPr>
          </a:p>
          <a:p>
            <a:pPr lvl="1" algn="just" rtl="1">
              <a:lnSpc>
                <a:spcPct val="150000"/>
              </a:lnSpc>
              <a:buFont typeface="Wingdings" pitchFamily="2" charset="2"/>
              <a:buChar char="q"/>
            </a:pPr>
            <a:r>
              <a:rPr lang="he-IL" sz="1800" dirty="0">
                <a:solidFill>
                  <a:srgbClr val="002060"/>
                </a:solidFill>
              </a:rPr>
              <a:t>החזרת ההזנה לצרכן דרך העמודה החדשה וביצוע הרצה חמה.</a:t>
            </a:r>
          </a:p>
        </p:txBody>
      </p:sp>
    </p:spTree>
    <p:extLst>
      <p:ext uri="{BB962C8B-B14F-4D97-AF65-F5344CB8AC3E}">
        <p14:creationId xmlns:p14="http://schemas.microsoft.com/office/powerpoint/2010/main" val="279220644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2260"/>
            <a:ext cx="8726606" cy="652934"/>
          </a:xfrm>
        </p:spPr>
        <p:txBody>
          <a:bodyPr>
            <a:noAutofit/>
          </a:bodyPr>
          <a:lstStyle/>
          <a:p>
            <a:pPr algn="ctr"/>
            <a:r>
              <a:rPr lang="he-IL" dirty="0"/>
              <a:t>תהליך ביצוע הפרויקט</a:t>
            </a:r>
            <a:br>
              <a:rPr lang="en-US" sz="2800" dirty="0"/>
            </a:br>
            <a:endParaRPr lang="he-IL" sz="2800"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5"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174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17411"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20" name="Content Placeholder 2"/>
          <p:cNvSpPr>
            <a:spLocks noGrp="1"/>
          </p:cNvSpPr>
          <p:nvPr>
            <p:ph sz="quarter" idx="1"/>
          </p:nvPr>
        </p:nvSpPr>
        <p:spPr>
          <a:xfrm>
            <a:off x="592083" y="1019142"/>
            <a:ext cx="7959834" cy="1041701"/>
          </a:xfrm>
        </p:spPr>
        <p:txBody>
          <a:bodyPr>
            <a:noAutofit/>
          </a:bodyPr>
          <a:lstStyle/>
          <a:p>
            <a:pPr algn="just" rtl="1">
              <a:lnSpc>
                <a:spcPct val="150000"/>
              </a:lnSpc>
              <a:buFont typeface="Wingdings" pitchFamily="2" charset="2"/>
              <a:buChar char="q"/>
            </a:pPr>
            <a:r>
              <a:rPr lang="he-IL" sz="2200" dirty="0">
                <a:solidFill>
                  <a:srgbClr val="002060"/>
                </a:solidFill>
              </a:rPr>
              <a:t>שלבי העתקת מערכת החשמל:</a:t>
            </a:r>
          </a:p>
          <a:p>
            <a:pPr lvl="1" algn="just" rtl="1">
              <a:lnSpc>
                <a:spcPct val="150000"/>
              </a:lnSpc>
              <a:buFont typeface="Wingdings" pitchFamily="2" charset="2"/>
              <a:buChar char="q"/>
            </a:pPr>
            <a:r>
              <a:rPr lang="he-IL" sz="1800" dirty="0">
                <a:solidFill>
                  <a:srgbClr val="002060"/>
                </a:solidFill>
              </a:rPr>
              <a:t>תהליך המעבר מהמסדר הישן למסדר החדש תא הזנה – מצב התחלתי:</a:t>
            </a:r>
          </a:p>
        </p:txBody>
      </p:sp>
      <p:grpSp>
        <p:nvGrpSpPr>
          <p:cNvPr id="15" name="קבוצה 14">
            <a:extLst>
              <a:ext uri="{FF2B5EF4-FFF2-40B4-BE49-F238E27FC236}">
                <a16:creationId xmlns:a16="http://schemas.microsoft.com/office/drawing/2014/main" id="{F06B0F97-D345-4BD6-896F-AA281FD81480}"/>
              </a:ext>
            </a:extLst>
          </p:cNvPr>
          <p:cNvGrpSpPr/>
          <p:nvPr/>
        </p:nvGrpSpPr>
        <p:grpSpPr>
          <a:xfrm>
            <a:off x="1403648" y="1900470"/>
            <a:ext cx="6276159" cy="2296160"/>
            <a:chOff x="1403648" y="1900470"/>
            <a:chExt cx="6276159" cy="2296160"/>
          </a:xfrm>
        </p:grpSpPr>
        <p:cxnSp>
          <p:nvCxnSpPr>
            <p:cNvPr id="21" name="מחבר ישר 20">
              <a:extLst>
                <a:ext uri="{FF2B5EF4-FFF2-40B4-BE49-F238E27FC236}">
                  <a16:creationId xmlns:a16="http://schemas.microsoft.com/office/drawing/2014/main" id="{B49C36E8-1716-4AA3-8B16-0506D338D9FC}"/>
                </a:ext>
              </a:extLst>
            </p:cNvPr>
            <p:cNvCxnSpPr/>
            <p:nvPr/>
          </p:nvCxnSpPr>
          <p:spPr>
            <a:xfrm>
              <a:off x="1537921" y="3136152"/>
              <a:ext cx="262829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מחבר ישר 21">
              <a:extLst>
                <a:ext uri="{FF2B5EF4-FFF2-40B4-BE49-F238E27FC236}">
                  <a16:creationId xmlns:a16="http://schemas.microsoft.com/office/drawing/2014/main" id="{58708E78-5166-4318-A206-BA13A83AF6A1}"/>
                </a:ext>
              </a:extLst>
            </p:cNvPr>
            <p:cNvCxnSpPr/>
            <p:nvPr/>
          </p:nvCxnSpPr>
          <p:spPr>
            <a:xfrm>
              <a:off x="4778281" y="3136152"/>
              <a:ext cx="262829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3" name="קבוצה 22">
              <a:extLst>
                <a:ext uri="{FF2B5EF4-FFF2-40B4-BE49-F238E27FC236}">
                  <a16:creationId xmlns:a16="http://schemas.microsoft.com/office/drawing/2014/main" id="{F7E5701C-4985-43F7-B5A0-10A5E8A19B54}"/>
                </a:ext>
              </a:extLst>
            </p:cNvPr>
            <p:cNvGrpSpPr/>
            <p:nvPr/>
          </p:nvGrpSpPr>
          <p:grpSpPr>
            <a:xfrm>
              <a:off x="1686678" y="2200048"/>
              <a:ext cx="67267" cy="936104"/>
              <a:chOff x="1228369" y="4689140"/>
              <a:chExt cx="67267" cy="936104"/>
            </a:xfrm>
          </p:grpSpPr>
          <p:cxnSp>
            <p:nvCxnSpPr>
              <p:cNvPr id="69" name="מחבר ישר 68">
                <a:extLst>
                  <a:ext uri="{FF2B5EF4-FFF2-40B4-BE49-F238E27FC236}">
                    <a16:creationId xmlns:a16="http://schemas.microsoft.com/office/drawing/2014/main" id="{41739756-D82B-455D-AF47-C174B0770B94}"/>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מחבר ישר 69">
                <a:extLst>
                  <a:ext uri="{FF2B5EF4-FFF2-40B4-BE49-F238E27FC236}">
                    <a16:creationId xmlns:a16="http://schemas.microsoft.com/office/drawing/2014/main" id="{6B913B7A-F06F-4CF8-868B-B20C3C7F9442}"/>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מחבר ישר 70">
                <a:extLst>
                  <a:ext uri="{FF2B5EF4-FFF2-40B4-BE49-F238E27FC236}">
                    <a16:creationId xmlns:a16="http://schemas.microsoft.com/office/drawing/2014/main" id="{4A206B40-2F9D-4715-9F45-17F735098048}"/>
                  </a:ext>
                </a:extLst>
              </p:cNvPr>
              <p:cNvCxnSpPr>
                <a:cxnSpLocks/>
              </p:cNvCxnSpPr>
              <p:nvPr/>
            </p:nvCxnSpPr>
            <p:spPr>
              <a:xfrm flipH="1" flipV="1">
                <a:off x="1228369" y="5064775"/>
                <a:ext cx="67267" cy="2004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4" name="קבוצה 23">
              <a:extLst>
                <a:ext uri="{FF2B5EF4-FFF2-40B4-BE49-F238E27FC236}">
                  <a16:creationId xmlns:a16="http://schemas.microsoft.com/office/drawing/2014/main" id="{5DF04F60-AA6A-4410-8A11-95BB33DBD14F}"/>
                </a:ext>
              </a:extLst>
            </p:cNvPr>
            <p:cNvGrpSpPr/>
            <p:nvPr/>
          </p:nvGrpSpPr>
          <p:grpSpPr>
            <a:xfrm>
              <a:off x="2058504" y="3136152"/>
              <a:ext cx="0" cy="936104"/>
              <a:chOff x="1295636" y="4689140"/>
              <a:chExt cx="0" cy="936104"/>
            </a:xfrm>
          </p:grpSpPr>
          <p:cxnSp>
            <p:nvCxnSpPr>
              <p:cNvPr id="66" name="מחבר ישר 65">
                <a:extLst>
                  <a:ext uri="{FF2B5EF4-FFF2-40B4-BE49-F238E27FC236}">
                    <a16:creationId xmlns:a16="http://schemas.microsoft.com/office/drawing/2014/main" id="{186F0E92-E806-439B-975A-242A8157D78D}"/>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מחבר ישר 66">
                <a:extLst>
                  <a:ext uri="{FF2B5EF4-FFF2-40B4-BE49-F238E27FC236}">
                    <a16:creationId xmlns:a16="http://schemas.microsoft.com/office/drawing/2014/main" id="{D6786E1B-5170-45C0-9EA2-3E9CDC732772}"/>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מחבר ישר 67">
                <a:extLst>
                  <a:ext uri="{FF2B5EF4-FFF2-40B4-BE49-F238E27FC236}">
                    <a16:creationId xmlns:a16="http://schemas.microsoft.com/office/drawing/2014/main" id="{90D3AE3C-31BA-49DB-A0F0-AEA3268FB0ED}"/>
                  </a:ext>
                </a:extLst>
              </p:cNvPr>
              <p:cNvCxnSpPr>
                <a:cxnSpLocks/>
              </p:cNvCxnSpPr>
              <p:nvPr/>
            </p:nvCxnSpPr>
            <p:spPr>
              <a:xfrm flipV="1">
                <a:off x="1295636" y="5049180"/>
                <a:ext cx="0" cy="21602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5" name="קבוצה 24">
              <a:extLst>
                <a:ext uri="{FF2B5EF4-FFF2-40B4-BE49-F238E27FC236}">
                  <a16:creationId xmlns:a16="http://schemas.microsoft.com/office/drawing/2014/main" id="{6D85886D-3199-45F3-A3FC-68CCD76D41C8}"/>
                </a:ext>
              </a:extLst>
            </p:cNvPr>
            <p:cNvGrpSpPr/>
            <p:nvPr/>
          </p:nvGrpSpPr>
          <p:grpSpPr>
            <a:xfrm>
              <a:off x="3668612" y="3136152"/>
              <a:ext cx="0" cy="936104"/>
              <a:chOff x="1295636" y="4689140"/>
              <a:chExt cx="0" cy="936104"/>
            </a:xfrm>
          </p:grpSpPr>
          <p:cxnSp>
            <p:nvCxnSpPr>
              <p:cNvPr id="63" name="מחבר ישר 62">
                <a:extLst>
                  <a:ext uri="{FF2B5EF4-FFF2-40B4-BE49-F238E27FC236}">
                    <a16:creationId xmlns:a16="http://schemas.microsoft.com/office/drawing/2014/main" id="{53D629EE-1D60-42B5-B2D3-F65B8CAF91FD}"/>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מחבר ישר 63">
                <a:extLst>
                  <a:ext uri="{FF2B5EF4-FFF2-40B4-BE49-F238E27FC236}">
                    <a16:creationId xmlns:a16="http://schemas.microsoft.com/office/drawing/2014/main" id="{96BA27E3-BEA8-49FA-8F56-DA9FB8FEEA3C}"/>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מחבר ישר 64">
                <a:extLst>
                  <a:ext uri="{FF2B5EF4-FFF2-40B4-BE49-F238E27FC236}">
                    <a16:creationId xmlns:a16="http://schemas.microsoft.com/office/drawing/2014/main" id="{D9C89255-A324-4CFF-A1E3-C10E236D3132}"/>
                  </a:ext>
                </a:extLst>
              </p:cNvPr>
              <p:cNvCxnSpPr>
                <a:cxnSpLocks/>
              </p:cNvCxnSpPr>
              <p:nvPr/>
            </p:nvCxnSpPr>
            <p:spPr>
              <a:xfrm flipV="1">
                <a:off x="1295636" y="5037634"/>
                <a:ext cx="0" cy="22757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6" name="קבוצה 25">
              <a:extLst>
                <a:ext uri="{FF2B5EF4-FFF2-40B4-BE49-F238E27FC236}">
                  <a16:creationId xmlns:a16="http://schemas.microsoft.com/office/drawing/2014/main" id="{D529C643-A3ED-4476-9DFA-E13965D2F55B}"/>
                </a:ext>
              </a:extLst>
            </p:cNvPr>
            <p:cNvGrpSpPr/>
            <p:nvPr/>
          </p:nvGrpSpPr>
          <p:grpSpPr>
            <a:xfrm rot="5400000">
              <a:off x="4383646" y="2596092"/>
              <a:ext cx="144016" cy="936104"/>
              <a:chOff x="1151620" y="4689140"/>
              <a:chExt cx="144016" cy="936104"/>
            </a:xfrm>
          </p:grpSpPr>
          <p:cxnSp>
            <p:nvCxnSpPr>
              <p:cNvPr id="60" name="מחבר ישר 59">
                <a:extLst>
                  <a:ext uri="{FF2B5EF4-FFF2-40B4-BE49-F238E27FC236}">
                    <a16:creationId xmlns:a16="http://schemas.microsoft.com/office/drawing/2014/main" id="{1CE475F6-0C90-4CAF-8AAF-0C9A48030D36}"/>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מחבר ישר 60">
                <a:extLst>
                  <a:ext uri="{FF2B5EF4-FFF2-40B4-BE49-F238E27FC236}">
                    <a16:creationId xmlns:a16="http://schemas.microsoft.com/office/drawing/2014/main" id="{CB314579-4103-4CF2-AA43-3B7FBA90E325}"/>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מחבר ישר 61">
                <a:extLst>
                  <a:ext uri="{FF2B5EF4-FFF2-40B4-BE49-F238E27FC236}">
                    <a16:creationId xmlns:a16="http://schemas.microsoft.com/office/drawing/2014/main" id="{F5AF7F9D-38E5-4A30-844A-1B4553E54BD0}"/>
                  </a:ext>
                </a:extLst>
              </p:cNvPr>
              <p:cNvCxnSpPr>
                <a:cxnSpLocks/>
              </p:cNvCxnSpPr>
              <p:nvPr/>
            </p:nvCxnSpPr>
            <p:spPr>
              <a:xfrm flipH="1" flipV="1">
                <a:off x="1151620" y="5085184"/>
                <a:ext cx="144016" cy="1800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7" name="מחבר ישר 26">
              <a:extLst>
                <a:ext uri="{FF2B5EF4-FFF2-40B4-BE49-F238E27FC236}">
                  <a16:creationId xmlns:a16="http://schemas.microsoft.com/office/drawing/2014/main" id="{06596EB8-B05B-41ED-9C7C-DACF58C49327}"/>
                </a:ext>
              </a:extLst>
            </p:cNvPr>
            <p:cNvCxnSpPr>
              <a:cxnSpLocks/>
            </p:cNvCxnSpPr>
            <p:nvPr/>
          </p:nvCxnSpPr>
          <p:spPr>
            <a:xfrm>
              <a:off x="2280990" y="3388180"/>
              <a:ext cx="1150248"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28" name="תיבת טקסט 27">
              <a:extLst>
                <a:ext uri="{FF2B5EF4-FFF2-40B4-BE49-F238E27FC236}">
                  <a16:creationId xmlns:a16="http://schemas.microsoft.com/office/drawing/2014/main" id="{347D2A5E-563D-447B-9078-7AF9EF8037DF}"/>
                </a:ext>
              </a:extLst>
            </p:cNvPr>
            <p:cNvSpPr txBox="1"/>
            <p:nvPr/>
          </p:nvSpPr>
          <p:spPr>
            <a:xfrm>
              <a:off x="1403648" y="1900470"/>
              <a:ext cx="700593" cy="338554"/>
            </a:xfrm>
            <a:prstGeom prst="rect">
              <a:avLst/>
            </a:prstGeom>
            <a:noFill/>
          </p:spPr>
          <p:txBody>
            <a:bodyPr wrap="square" rtlCol="1">
              <a:spAutoFit/>
            </a:bodyPr>
            <a:lstStyle/>
            <a:p>
              <a:r>
                <a:rPr lang="he-IL" sz="1600" b="1" dirty="0"/>
                <a:t>גנרטור</a:t>
              </a:r>
            </a:p>
          </p:txBody>
        </p:sp>
        <p:sp>
          <p:nvSpPr>
            <p:cNvPr id="29" name="תיבת טקסט 28">
              <a:extLst>
                <a:ext uri="{FF2B5EF4-FFF2-40B4-BE49-F238E27FC236}">
                  <a16:creationId xmlns:a16="http://schemas.microsoft.com/office/drawing/2014/main" id="{5AC32EAB-B848-4677-B239-F3346FEA8DD8}"/>
                </a:ext>
              </a:extLst>
            </p:cNvPr>
            <p:cNvSpPr txBox="1"/>
            <p:nvPr/>
          </p:nvSpPr>
          <p:spPr>
            <a:xfrm>
              <a:off x="1564191" y="3858076"/>
              <a:ext cx="700593" cy="338554"/>
            </a:xfrm>
            <a:prstGeom prst="rect">
              <a:avLst/>
            </a:prstGeom>
            <a:noFill/>
          </p:spPr>
          <p:txBody>
            <a:bodyPr wrap="square" rtlCol="1">
              <a:spAutoFit/>
            </a:bodyPr>
            <a:lstStyle/>
            <a:p>
              <a:r>
                <a:rPr lang="he-IL" sz="1600" b="1" dirty="0"/>
                <a:t>צרכן</a:t>
              </a:r>
            </a:p>
          </p:txBody>
        </p:sp>
        <p:sp>
          <p:nvSpPr>
            <p:cNvPr id="30" name="תיבת טקסט 29">
              <a:extLst>
                <a:ext uri="{FF2B5EF4-FFF2-40B4-BE49-F238E27FC236}">
                  <a16:creationId xmlns:a16="http://schemas.microsoft.com/office/drawing/2014/main" id="{0FB3B40C-AE27-472D-8EFD-E7B4D7BD21E9}"/>
                </a:ext>
              </a:extLst>
            </p:cNvPr>
            <p:cNvSpPr txBox="1"/>
            <p:nvPr/>
          </p:nvSpPr>
          <p:spPr>
            <a:xfrm>
              <a:off x="3681644" y="3858076"/>
              <a:ext cx="700593" cy="338554"/>
            </a:xfrm>
            <a:prstGeom prst="rect">
              <a:avLst/>
            </a:prstGeom>
            <a:noFill/>
          </p:spPr>
          <p:txBody>
            <a:bodyPr wrap="square" rtlCol="1">
              <a:spAutoFit/>
            </a:bodyPr>
            <a:lstStyle/>
            <a:p>
              <a:r>
                <a:rPr lang="he-IL" sz="1600" b="1" dirty="0"/>
                <a:t>צרכן</a:t>
              </a:r>
            </a:p>
          </p:txBody>
        </p:sp>
        <p:grpSp>
          <p:nvGrpSpPr>
            <p:cNvPr id="31" name="קבוצה 30">
              <a:extLst>
                <a:ext uri="{FF2B5EF4-FFF2-40B4-BE49-F238E27FC236}">
                  <a16:creationId xmlns:a16="http://schemas.microsoft.com/office/drawing/2014/main" id="{45EDE468-F717-4461-B37D-5BA9CDB262E3}"/>
                </a:ext>
              </a:extLst>
            </p:cNvPr>
            <p:cNvGrpSpPr/>
            <p:nvPr/>
          </p:nvGrpSpPr>
          <p:grpSpPr>
            <a:xfrm>
              <a:off x="2657121" y="2200048"/>
              <a:ext cx="0" cy="936104"/>
              <a:chOff x="1295636" y="4689140"/>
              <a:chExt cx="0" cy="936104"/>
            </a:xfrm>
          </p:grpSpPr>
          <p:cxnSp>
            <p:nvCxnSpPr>
              <p:cNvPr id="57" name="מחבר ישר 56">
                <a:extLst>
                  <a:ext uri="{FF2B5EF4-FFF2-40B4-BE49-F238E27FC236}">
                    <a16:creationId xmlns:a16="http://schemas.microsoft.com/office/drawing/2014/main" id="{8F0A299C-9F2A-4702-AE29-56A272AE7F04}"/>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מחבר ישר 57">
                <a:extLst>
                  <a:ext uri="{FF2B5EF4-FFF2-40B4-BE49-F238E27FC236}">
                    <a16:creationId xmlns:a16="http://schemas.microsoft.com/office/drawing/2014/main" id="{3484E660-9FE8-4357-B9EF-C55DAD00C3AB}"/>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מחבר ישר 58">
                <a:extLst>
                  <a:ext uri="{FF2B5EF4-FFF2-40B4-BE49-F238E27FC236}">
                    <a16:creationId xmlns:a16="http://schemas.microsoft.com/office/drawing/2014/main" id="{9628A088-DB14-4143-9038-2D946DB0570A}"/>
                  </a:ext>
                </a:extLst>
              </p:cNvPr>
              <p:cNvCxnSpPr>
                <a:cxnSpLocks/>
              </p:cNvCxnSpPr>
              <p:nvPr/>
            </p:nvCxnSpPr>
            <p:spPr>
              <a:xfrm flipV="1">
                <a:off x="1295636" y="4981988"/>
                <a:ext cx="0" cy="2832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32" name="תיבת טקסט 31">
              <a:extLst>
                <a:ext uri="{FF2B5EF4-FFF2-40B4-BE49-F238E27FC236}">
                  <a16:creationId xmlns:a16="http://schemas.microsoft.com/office/drawing/2014/main" id="{287A392E-5A20-4A47-A39E-815A74F7CA30}"/>
                </a:ext>
              </a:extLst>
            </p:cNvPr>
            <p:cNvSpPr txBox="1"/>
            <p:nvPr/>
          </p:nvSpPr>
          <p:spPr>
            <a:xfrm>
              <a:off x="2306824" y="1900470"/>
              <a:ext cx="700593" cy="338554"/>
            </a:xfrm>
            <a:prstGeom prst="rect">
              <a:avLst/>
            </a:prstGeom>
            <a:noFill/>
          </p:spPr>
          <p:txBody>
            <a:bodyPr wrap="square" rtlCol="1">
              <a:spAutoFit/>
            </a:bodyPr>
            <a:lstStyle/>
            <a:p>
              <a:r>
                <a:rPr lang="he-IL" sz="1600" b="1" dirty="0" err="1"/>
                <a:t>ח"ח</a:t>
              </a:r>
              <a:endParaRPr lang="he-IL" sz="1600" b="1" dirty="0"/>
            </a:p>
          </p:txBody>
        </p:sp>
        <p:grpSp>
          <p:nvGrpSpPr>
            <p:cNvPr id="33" name="קבוצה 32">
              <a:extLst>
                <a:ext uri="{FF2B5EF4-FFF2-40B4-BE49-F238E27FC236}">
                  <a16:creationId xmlns:a16="http://schemas.microsoft.com/office/drawing/2014/main" id="{44E39AF3-4BCF-422F-B000-91559C6FA11D}"/>
                </a:ext>
              </a:extLst>
            </p:cNvPr>
            <p:cNvGrpSpPr/>
            <p:nvPr/>
          </p:nvGrpSpPr>
          <p:grpSpPr>
            <a:xfrm>
              <a:off x="4968044" y="2200048"/>
              <a:ext cx="83472" cy="936104"/>
              <a:chOff x="1212165" y="4689140"/>
              <a:chExt cx="83472" cy="936104"/>
            </a:xfrm>
          </p:grpSpPr>
          <p:cxnSp>
            <p:nvCxnSpPr>
              <p:cNvPr id="54" name="מחבר ישר 53">
                <a:extLst>
                  <a:ext uri="{FF2B5EF4-FFF2-40B4-BE49-F238E27FC236}">
                    <a16:creationId xmlns:a16="http://schemas.microsoft.com/office/drawing/2014/main" id="{A15ED730-D833-4E7B-96EC-207FDED370B6}"/>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מחבר ישר 54">
                <a:extLst>
                  <a:ext uri="{FF2B5EF4-FFF2-40B4-BE49-F238E27FC236}">
                    <a16:creationId xmlns:a16="http://schemas.microsoft.com/office/drawing/2014/main" id="{7D465238-F4D1-4E45-B153-A0D22EA04597}"/>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מחבר ישר 55">
                <a:extLst>
                  <a:ext uri="{FF2B5EF4-FFF2-40B4-BE49-F238E27FC236}">
                    <a16:creationId xmlns:a16="http://schemas.microsoft.com/office/drawing/2014/main" id="{38AAE69A-FC74-49C3-855D-8FA7EE6C891D}"/>
                  </a:ext>
                </a:extLst>
              </p:cNvPr>
              <p:cNvCxnSpPr>
                <a:cxnSpLocks/>
              </p:cNvCxnSpPr>
              <p:nvPr/>
            </p:nvCxnSpPr>
            <p:spPr>
              <a:xfrm flipH="1" flipV="1">
                <a:off x="1212165" y="5046773"/>
                <a:ext cx="83472" cy="21843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4" name="קבוצה 33">
              <a:extLst>
                <a:ext uri="{FF2B5EF4-FFF2-40B4-BE49-F238E27FC236}">
                  <a16:creationId xmlns:a16="http://schemas.microsoft.com/office/drawing/2014/main" id="{0679FFCF-4C60-4907-887B-3C4CB9E2656B}"/>
                </a:ext>
              </a:extLst>
            </p:cNvPr>
            <p:cNvGrpSpPr/>
            <p:nvPr/>
          </p:nvGrpSpPr>
          <p:grpSpPr>
            <a:xfrm>
              <a:off x="5356074" y="3136152"/>
              <a:ext cx="0" cy="936104"/>
              <a:chOff x="1295636" y="4689140"/>
              <a:chExt cx="0" cy="936104"/>
            </a:xfrm>
          </p:grpSpPr>
          <p:cxnSp>
            <p:nvCxnSpPr>
              <p:cNvPr id="51" name="מחבר ישר 50">
                <a:extLst>
                  <a:ext uri="{FF2B5EF4-FFF2-40B4-BE49-F238E27FC236}">
                    <a16:creationId xmlns:a16="http://schemas.microsoft.com/office/drawing/2014/main" id="{D7FE73FB-BEA6-478A-B5BD-711DCBD7AAA8}"/>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מחבר ישר 51">
                <a:extLst>
                  <a:ext uri="{FF2B5EF4-FFF2-40B4-BE49-F238E27FC236}">
                    <a16:creationId xmlns:a16="http://schemas.microsoft.com/office/drawing/2014/main" id="{C2A1CD3B-71B3-4724-B796-D2C5E151F681}"/>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מחבר ישר 52">
                <a:extLst>
                  <a:ext uri="{FF2B5EF4-FFF2-40B4-BE49-F238E27FC236}">
                    <a16:creationId xmlns:a16="http://schemas.microsoft.com/office/drawing/2014/main" id="{DC3BA95E-4C99-4751-8F06-E10BFFBEF917}"/>
                  </a:ext>
                </a:extLst>
              </p:cNvPr>
              <p:cNvCxnSpPr>
                <a:cxnSpLocks/>
              </p:cNvCxnSpPr>
              <p:nvPr/>
            </p:nvCxnSpPr>
            <p:spPr>
              <a:xfrm flipV="1">
                <a:off x="1295636" y="5037634"/>
                <a:ext cx="0" cy="22757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5" name="קבוצה 34">
              <a:extLst>
                <a:ext uri="{FF2B5EF4-FFF2-40B4-BE49-F238E27FC236}">
                  <a16:creationId xmlns:a16="http://schemas.microsoft.com/office/drawing/2014/main" id="{944C0AA5-E734-41C4-8A04-0AF085DD15B4}"/>
                </a:ext>
              </a:extLst>
            </p:cNvPr>
            <p:cNvGrpSpPr/>
            <p:nvPr/>
          </p:nvGrpSpPr>
          <p:grpSpPr>
            <a:xfrm>
              <a:off x="6966182" y="3136152"/>
              <a:ext cx="0" cy="936104"/>
              <a:chOff x="1295636" y="4689140"/>
              <a:chExt cx="0" cy="936104"/>
            </a:xfrm>
          </p:grpSpPr>
          <p:cxnSp>
            <p:nvCxnSpPr>
              <p:cNvPr id="48" name="מחבר ישר 47">
                <a:extLst>
                  <a:ext uri="{FF2B5EF4-FFF2-40B4-BE49-F238E27FC236}">
                    <a16:creationId xmlns:a16="http://schemas.microsoft.com/office/drawing/2014/main" id="{6A2CEAA8-2A76-41C4-AB38-14C4901E647C}"/>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מחבר ישר 48">
                <a:extLst>
                  <a:ext uri="{FF2B5EF4-FFF2-40B4-BE49-F238E27FC236}">
                    <a16:creationId xmlns:a16="http://schemas.microsoft.com/office/drawing/2014/main" id="{F4160910-2ECD-46C8-9188-BE26CDCBDB0A}"/>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מחבר ישר 49">
                <a:extLst>
                  <a:ext uri="{FF2B5EF4-FFF2-40B4-BE49-F238E27FC236}">
                    <a16:creationId xmlns:a16="http://schemas.microsoft.com/office/drawing/2014/main" id="{6A64B64D-1998-4175-B38A-E53DCC419713}"/>
                  </a:ext>
                </a:extLst>
              </p:cNvPr>
              <p:cNvCxnSpPr>
                <a:cxnSpLocks/>
              </p:cNvCxnSpPr>
              <p:nvPr/>
            </p:nvCxnSpPr>
            <p:spPr>
              <a:xfrm flipV="1">
                <a:off x="1295636" y="5037634"/>
                <a:ext cx="0" cy="22757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36" name="מחבר ישר 35">
              <a:extLst>
                <a:ext uri="{FF2B5EF4-FFF2-40B4-BE49-F238E27FC236}">
                  <a16:creationId xmlns:a16="http://schemas.microsoft.com/office/drawing/2014/main" id="{A7F490CF-F645-449F-A515-BC9C82C1E1F4}"/>
                </a:ext>
              </a:extLst>
            </p:cNvPr>
            <p:cNvCxnSpPr>
              <a:cxnSpLocks/>
            </p:cNvCxnSpPr>
            <p:nvPr/>
          </p:nvCxnSpPr>
          <p:spPr>
            <a:xfrm>
              <a:off x="5578560" y="3388180"/>
              <a:ext cx="1150248"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37" name="תיבת טקסט 36">
              <a:extLst>
                <a:ext uri="{FF2B5EF4-FFF2-40B4-BE49-F238E27FC236}">
                  <a16:creationId xmlns:a16="http://schemas.microsoft.com/office/drawing/2014/main" id="{48CEF5AE-3BBE-4A93-933D-E5990DEE6445}"/>
                </a:ext>
              </a:extLst>
            </p:cNvPr>
            <p:cNvSpPr txBox="1"/>
            <p:nvPr/>
          </p:nvSpPr>
          <p:spPr>
            <a:xfrm>
              <a:off x="4701218" y="1900470"/>
              <a:ext cx="700593" cy="338554"/>
            </a:xfrm>
            <a:prstGeom prst="rect">
              <a:avLst/>
            </a:prstGeom>
            <a:noFill/>
          </p:spPr>
          <p:txBody>
            <a:bodyPr wrap="square" rtlCol="1">
              <a:spAutoFit/>
            </a:bodyPr>
            <a:lstStyle/>
            <a:p>
              <a:r>
                <a:rPr lang="he-IL" sz="1600" b="1" dirty="0"/>
                <a:t>גנרטור</a:t>
              </a:r>
            </a:p>
          </p:txBody>
        </p:sp>
        <p:sp>
          <p:nvSpPr>
            <p:cNvPr id="38" name="תיבת טקסט 37">
              <a:extLst>
                <a:ext uri="{FF2B5EF4-FFF2-40B4-BE49-F238E27FC236}">
                  <a16:creationId xmlns:a16="http://schemas.microsoft.com/office/drawing/2014/main" id="{1BEA484E-1CDC-48DD-9548-82ADED4A1367}"/>
                </a:ext>
              </a:extLst>
            </p:cNvPr>
            <p:cNvSpPr txBox="1"/>
            <p:nvPr/>
          </p:nvSpPr>
          <p:spPr>
            <a:xfrm>
              <a:off x="4861761" y="3858076"/>
              <a:ext cx="700593" cy="338554"/>
            </a:xfrm>
            <a:prstGeom prst="rect">
              <a:avLst/>
            </a:prstGeom>
            <a:noFill/>
          </p:spPr>
          <p:txBody>
            <a:bodyPr wrap="square" rtlCol="1">
              <a:spAutoFit/>
            </a:bodyPr>
            <a:lstStyle/>
            <a:p>
              <a:r>
                <a:rPr lang="he-IL" sz="1600" b="1" dirty="0"/>
                <a:t>צרכן</a:t>
              </a:r>
            </a:p>
          </p:txBody>
        </p:sp>
        <p:sp>
          <p:nvSpPr>
            <p:cNvPr id="39" name="תיבת טקסט 38">
              <a:extLst>
                <a:ext uri="{FF2B5EF4-FFF2-40B4-BE49-F238E27FC236}">
                  <a16:creationId xmlns:a16="http://schemas.microsoft.com/office/drawing/2014/main" id="{255CD10E-4B08-4902-B175-58E4D1E860BA}"/>
                </a:ext>
              </a:extLst>
            </p:cNvPr>
            <p:cNvSpPr txBox="1"/>
            <p:nvPr/>
          </p:nvSpPr>
          <p:spPr>
            <a:xfrm>
              <a:off x="6979214" y="3858076"/>
              <a:ext cx="700593" cy="338554"/>
            </a:xfrm>
            <a:prstGeom prst="rect">
              <a:avLst/>
            </a:prstGeom>
            <a:noFill/>
          </p:spPr>
          <p:txBody>
            <a:bodyPr wrap="square" rtlCol="1">
              <a:spAutoFit/>
            </a:bodyPr>
            <a:lstStyle/>
            <a:p>
              <a:r>
                <a:rPr lang="he-IL" sz="1600" b="1" dirty="0"/>
                <a:t>צרכן</a:t>
              </a:r>
            </a:p>
          </p:txBody>
        </p:sp>
        <p:grpSp>
          <p:nvGrpSpPr>
            <p:cNvPr id="40" name="קבוצה 39">
              <a:extLst>
                <a:ext uri="{FF2B5EF4-FFF2-40B4-BE49-F238E27FC236}">
                  <a16:creationId xmlns:a16="http://schemas.microsoft.com/office/drawing/2014/main" id="{A20BCCAA-DADF-49ED-ABAC-2FF8DF0C0731}"/>
                </a:ext>
              </a:extLst>
            </p:cNvPr>
            <p:cNvGrpSpPr/>
            <p:nvPr/>
          </p:nvGrpSpPr>
          <p:grpSpPr>
            <a:xfrm>
              <a:off x="5954691" y="2200048"/>
              <a:ext cx="0" cy="936104"/>
              <a:chOff x="1295636" y="4689140"/>
              <a:chExt cx="0" cy="936104"/>
            </a:xfrm>
          </p:grpSpPr>
          <p:cxnSp>
            <p:nvCxnSpPr>
              <p:cNvPr id="45" name="מחבר ישר 44">
                <a:extLst>
                  <a:ext uri="{FF2B5EF4-FFF2-40B4-BE49-F238E27FC236}">
                    <a16:creationId xmlns:a16="http://schemas.microsoft.com/office/drawing/2014/main" id="{9DD9CDD0-6D39-4E33-8C3D-6EE6DBC647DD}"/>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מחבר ישר 45">
                <a:extLst>
                  <a:ext uri="{FF2B5EF4-FFF2-40B4-BE49-F238E27FC236}">
                    <a16:creationId xmlns:a16="http://schemas.microsoft.com/office/drawing/2014/main" id="{DDEBBDD6-3C04-4241-A926-F858477F5C70}"/>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מחבר ישר 46">
                <a:extLst>
                  <a:ext uri="{FF2B5EF4-FFF2-40B4-BE49-F238E27FC236}">
                    <a16:creationId xmlns:a16="http://schemas.microsoft.com/office/drawing/2014/main" id="{E0833EBB-C23A-4CF8-A6FE-3D72FFE56CE1}"/>
                  </a:ext>
                </a:extLst>
              </p:cNvPr>
              <p:cNvCxnSpPr>
                <a:cxnSpLocks/>
              </p:cNvCxnSpPr>
              <p:nvPr/>
            </p:nvCxnSpPr>
            <p:spPr>
              <a:xfrm flipV="1">
                <a:off x="1295636" y="5011689"/>
                <a:ext cx="0" cy="25351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1" name="תיבת טקסט 40">
              <a:extLst>
                <a:ext uri="{FF2B5EF4-FFF2-40B4-BE49-F238E27FC236}">
                  <a16:creationId xmlns:a16="http://schemas.microsoft.com/office/drawing/2014/main" id="{E540B39C-D72C-4880-9189-23CBB9E86934}"/>
                </a:ext>
              </a:extLst>
            </p:cNvPr>
            <p:cNvSpPr txBox="1"/>
            <p:nvPr/>
          </p:nvSpPr>
          <p:spPr>
            <a:xfrm>
              <a:off x="5740140" y="1900470"/>
              <a:ext cx="700593" cy="338554"/>
            </a:xfrm>
            <a:prstGeom prst="rect">
              <a:avLst/>
            </a:prstGeom>
            <a:noFill/>
          </p:spPr>
          <p:txBody>
            <a:bodyPr wrap="square" rtlCol="1">
              <a:spAutoFit/>
            </a:bodyPr>
            <a:lstStyle/>
            <a:p>
              <a:r>
                <a:rPr lang="he-IL" sz="1600" b="1" dirty="0" err="1"/>
                <a:t>ח"ח</a:t>
              </a:r>
              <a:endParaRPr lang="he-IL" sz="1600" b="1" dirty="0"/>
            </a:p>
          </p:txBody>
        </p:sp>
        <p:sp>
          <p:nvSpPr>
            <p:cNvPr id="42" name="תיבת טקסט 41">
              <a:extLst>
                <a:ext uri="{FF2B5EF4-FFF2-40B4-BE49-F238E27FC236}">
                  <a16:creationId xmlns:a16="http://schemas.microsoft.com/office/drawing/2014/main" id="{0CF0A5FB-EA40-4B46-B465-817C8EACE2EC}"/>
                </a:ext>
              </a:extLst>
            </p:cNvPr>
            <p:cNvSpPr txBox="1"/>
            <p:nvPr/>
          </p:nvSpPr>
          <p:spPr>
            <a:xfrm>
              <a:off x="4108637" y="3146092"/>
              <a:ext cx="700593" cy="338554"/>
            </a:xfrm>
            <a:prstGeom prst="rect">
              <a:avLst/>
            </a:prstGeom>
            <a:noFill/>
          </p:spPr>
          <p:txBody>
            <a:bodyPr wrap="square" rtlCol="1">
              <a:spAutoFit/>
            </a:bodyPr>
            <a:lstStyle/>
            <a:p>
              <a:r>
                <a:rPr lang="he-IL" sz="1600" b="1" dirty="0"/>
                <a:t>מגשר</a:t>
              </a:r>
            </a:p>
          </p:txBody>
        </p:sp>
        <p:sp>
          <p:nvSpPr>
            <p:cNvPr id="43" name="תיבת טקסט 42">
              <a:extLst>
                <a:ext uri="{FF2B5EF4-FFF2-40B4-BE49-F238E27FC236}">
                  <a16:creationId xmlns:a16="http://schemas.microsoft.com/office/drawing/2014/main" id="{8234B8AE-74F1-41CA-A580-ADE5D1AB9232}"/>
                </a:ext>
              </a:extLst>
            </p:cNvPr>
            <p:cNvSpPr txBox="1"/>
            <p:nvPr/>
          </p:nvSpPr>
          <p:spPr>
            <a:xfrm>
              <a:off x="3105321" y="2776112"/>
              <a:ext cx="700593" cy="338554"/>
            </a:xfrm>
            <a:prstGeom prst="rect">
              <a:avLst/>
            </a:prstGeom>
            <a:noFill/>
          </p:spPr>
          <p:txBody>
            <a:bodyPr wrap="square" rtlCol="1">
              <a:spAutoFit/>
            </a:bodyPr>
            <a:lstStyle/>
            <a:p>
              <a:r>
                <a:rPr lang="he-IL" sz="1600" b="1" dirty="0"/>
                <a:t>פס 1</a:t>
              </a:r>
            </a:p>
          </p:txBody>
        </p:sp>
        <p:sp>
          <p:nvSpPr>
            <p:cNvPr id="44" name="תיבת טקסט 43">
              <a:extLst>
                <a:ext uri="{FF2B5EF4-FFF2-40B4-BE49-F238E27FC236}">
                  <a16:creationId xmlns:a16="http://schemas.microsoft.com/office/drawing/2014/main" id="{7C25418A-0425-44FC-975E-49110C5CFE1D}"/>
                </a:ext>
              </a:extLst>
            </p:cNvPr>
            <p:cNvSpPr txBox="1"/>
            <p:nvPr/>
          </p:nvSpPr>
          <p:spPr>
            <a:xfrm>
              <a:off x="6427509" y="2776112"/>
              <a:ext cx="700593" cy="338554"/>
            </a:xfrm>
            <a:prstGeom prst="rect">
              <a:avLst/>
            </a:prstGeom>
            <a:noFill/>
          </p:spPr>
          <p:txBody>
            <a:bodyPr wrap="square" rtlCol="1">
              <a:spAutoFit/>
            </a:bodyPr>
            <a:lstStyle/>
            <a:p>
              <a:r>
                <a:rPr lang="he-IL" sz="1600" b="1" dirty="0"/>
                <a:t>פס 2</a:t>
              </a:r>
            </a:p>
          </p:txBody>
        </p:sp>
      </p:grpSp>
      <p:sp>
        <p:nvSpPr>
          <p:cNvPr id="135" name="תיבת טקסט 134">
            <a:extLst>
              <a:ext uri="{FF2B5EF4-FFF2-40B4-BE49-F238E27FC236}">
                <a16:creationId xmlns:a16="http://schemas.microsoft.com/office/drawing/2014/main" id="{F7E0A037-4DEB-48E9-BC1D-16F1DEADF5CD}"/>
              </a:ext>
            </a:extLst>
          </p:cNvPr>
          <p:cNvSpPr txBox="1"/>
          <p:nvPr/>
        </p:nvSpPr>
        <p:spPr>
          <a:xfrm>
            <a:off x="454736" y="3958743"/>
            <a:ext cx="700593" cy="338554"/>
          </a:xfrm>
          <a:prstGeom prst="rect">
            <a:avLst/>
          </a:prstGeom>
          <a:noFill/>
        </p:spPr>
        <p:txBody>
          <a:bodyPr wrap="square" rtlCol="1">
            <a:spAutoFit/>
          </a:bodyPr>
          <a:lstStyle/>
          <a:p>
            <a:r>
              <a:rPr lang="he-IL" sz="1600" b="1" dirty="0"/>
              <a:t>ישן</a:t>
            </a:r>
          </a:p>
        </p:txBody>
      </p:sp>
      <p:sp>
        <p:nvSpPr>
          <p:cNvPr id="136" name="תיבת טקסט 135">
            <a:extLst>
              <a:ext uri="{FF2B5EF4-FFF2-40B4-BE49-F238E27FC236}">
                <a16:creationId xmlns:a16="http://schemas.microsoft.com/office/drawing/2014/main" id="{AE176375-152A-4DBD-8867-9358C9201772}"/>
              </a:ext>
            </a:extLst>
          </p:cNvPr>
          <p:cNvSpPr txBox="1"/>
          <p:nvPr/>
        </p:nvSpPr>
        <p:spPr>
          <a:xfrm>
            <a:off x="454736" y="4293096"/>
            <a:ext cx="700593" cy="338554"/>
          </a:xfrm>
          <a:prstGeom prst="rect">
            <a:avLst/>
          </a:prstGeom>
          <a:noFill/>
        </p:spPr>
        <p:txBody>
          <a:bodyPr wrap="square" rtlCol="1">
            <a:spAutoFit/>
          </a:bodyPr>
          <a:lstStyle/>
          <a:p>
            <a:r>
              <a:rPr lang="he-IL" sz="1600" b="1" dirty="0"/>
              <a:t>חדש</a:t>
            </a:r>
          </a:p>
        </p:txBody>
      </p:sp>
      <p:cxnSp>
        <p:nvCxnSpPr>
          <p:cNvPr id="73" name="מחבר ישר 72">
            <a:extLst>
              <a:ext uri="{FF2B5EF4-FFF2-40B4-BE49-F238E27FC236}">
                <a16:creationId xmlns:a16="http://schemas.microsoft.com/office/drawing/2014/main" id="{BE4098B2-D767-433F-9D9C-45FCF5CEDA8C}"/>
              </a:ext>
            </a:extLst>
          </p:cNvPr>
          <p:cNvCxnSpPr/>
          <p:nvPr/>
        </p:nvCxnSpPr>
        <p:spPr>
          <a:xfrm>
            <a:off x="1554127" y="5669821"/>
            <a:ext cx="262829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4" name="מחבר ישר 73">
            <a:extLst>
              <a:ext uri="{FF2B5EF4-FFF2-40B4-BE49-F238E27FC236}">
                <a16:creationId xmlns:a16="http://schemas.microsoft.com/office/drawing/2014/main" id="{1DE06266-9669-44EF-AD8A-0BD533C94C66}"/>
              </a:ext>
            </a:extLst>
          </p:cNvPr>
          <p:cNvCxnSpPr/>
          <p:nvPr/>
        </p:nvCxnSpPr>
        <p:spPr>
          <a:xfrm>
            <a:off x="4794487" y="5669821"/>
            <a:ext cx="262829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1" name="מחבר ישר 120">
            <a:extLst>
              <a:ext uri="{FF2B5EF4-FFF2-40B4-BE49-F238E27FC236}">
                <a16:creationId xmlns:a16="http://schemas.microsoft.com/office/drawing/2014/main" id="{ACC3642F-50B4-4956-B68F-CA99025609EF}"/>
              </a:ext>
            </a:extLst>
          </p:cNvPr>
          <p:cNvCxnSpPr>
            <a:cxnSpLocks/>
          </p:cNvCxnSpPr>
          <p:nvPr/>
        </p:nvCxnSpPr>
        <p:spPr>
          <a:xfrm>
            <a:off x="1770151" y="4733717"/>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מחבר ישר 121">
            <a:extLst>
              <a:ext uri="{FF2B5EF4-FFF2-40B4-BE49-F238E27FC236}">
                <a16:creationId xmlns:a16="http://schemas.microsoft.com/office/drawing/2014/main" id="{1FC9CE94-7A29-4440-9454-BC8DAB889AD0}"/>
              </a:ext>
            </a:extLst>
          </p:cNvPr>
          <p:cNvCxnSpPr>
            <a:cxnSpLocks/>
          </p:cNvCxnSpPr>
          <p:nvPr/>
        </p:nvCxnSpPr>
        <p:spPr>
          <a:xfrm>
            <a:off x="1770151" y="5309781"/>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מחבר ישר 122">
            <a:extLst>
              <a:ext uri="{FF2B5EF4-FFF2-40B4-BE49-F238E27FC236}">
                <a16:creationId xmlns:a16="http://schemas.microsoft.com/office/drawing/2014/main" id="{4BF5BA90-13BB-4B00-A288-BB6EF0480301}"/>
              </a:ext>
            </a:extLst>
          </p:cNvPr>
          <p:cNvCxnSpPr>
            <a:cxnSpLocks/>
          </p:cNvCxnSpPr>
          <p:nvPr/>
        </p:nvCxnSpPr>
        <p:spPr>
          <a:xfrm flipH="1" flipV="1">
            <a:off x="1686678" y="5093757"/>
            <a:ext cx="83473"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6" name="קבוצה 75">
            <a:extLst>
              <a:ext uri="{FF2B5EF4-FFF2-40B4-BE49-F238E27FC236}">
                <a16:creationId xmlns:a16="http://schemas.microsoft.com/office/drawing/2014/main" id="{D501C4F0-8747-4920-BBB0-16C0CC179443}"/>
              </a:ext>
            </a:extLst>
          </p:cNvPr>
          <p:cNvGrpSpPr/>
          <p:nvPr/>
        </p:nvGrpSpPr>
        <p:grpSpPr>
          <a:xfrm>
            <a:off x="2074710" y="5669821"/>
            <a:ext cx="0" cy="936104"/>
            <a:chOff x="1295636" y="4689140"/>
            <a:chExt cx="0" cy="936104"/>
          </a:xfrm>
        </p:grpSpPr>
        <p:cxnSp>
          <p:nvCxnSpPr>
            <p:cNvPr id="118" name="מחבר ישר 117">
              <a:extLst>
                <a:ext uri="{FF2B5EF4-FFF2-40B4-BE49-F238E27FC236}">
                  <a16:creationId xmlns:a16="http://schemas.microsoft.com/office/drawing/2014/main" id="{94F214D4-CC73-4CE2-B4FC-72B7ED316491}"/>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מחבר ישר 118">
              <a:extLst>
                <a:ext uri="{FF2B5EF4-FFF2-40B4-BE49-F238E27FC236}">
                  <a16:creationId xmlns:a16="http://schemas.microsoft.com/office/drawing/2014/main" id="{217D3451-95D3-42E2-B57E-917FF74201CC}"/>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7" name="קבוצה 76">
            <a:extLst>
              <a:ext uri="{FF2B5EF4-FFF2-40B4-BE49-F238E27FC236}">
                <a16:creationId xmlns:a16="http://schemas.microsoft.com/office/drawing/2014/main" id="{725D61EE-E5C4-464C-A4B5-D07384FDEB91}"/>
              </a:ext>
            </a:extLst>
          </p:cNvPr>
          <p:cNvGrpSpPr/>
          <p:nvPr/>
        </p:nvGrpSpPr>
        <p:grpSpPr>
          <a:xfrm>
            <a:off x="3684818" y="5669821"/>
            <a:ext cx="0" cy="936104"/>
            <a:chOff x="1295636" y="4689140"/>
            <a:chExt cx="0" cy="936104"/>
          </a:xfrm>
        </p:grpSpPr>
        <p:cxnSp>
          <p:nvCxnSpPr>
            <p:cNvPr id="115" name="מחבר ישר 114">
              <a:extLst>
                <a:ext uri="{FF2B5EF4-FFF2-40B4-BE49-F238E27FC236}">
                  <a16:creationId xmlns:a16="http://schemas.microsoft.com/office/drawing/2014/main" id="{B27B16A0-80D3-4509-9476-6C80D49012EA}"/>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מחבר ישר 115">
              <a:extLst>
                <a:ext uri="{FF2B5EF4-FFF2-40B4-BE49-F238E27FC236}">
                  <a16:creationId xmlns:a16="http://schemas.microsoft.com/office/drawing/2014/main" id="{1B0CF51F-8E1F-4195-89F1-90282F17C880}"/>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8" name="קבוצה 77">
            <a:extLst>
              <a:ext uri="{FF2B5EF4-FFF2-40B4-BE49-F238E27FC236}">
                <a16:creationId xmlns:a16="http://schemas.microsoft.com/office/drawing/2014/main" id="{D924AE64-1C87-476D-BF5C-B32E566E44B2}"/>
              </a:ext>
            </a:extLst>
          </p:cNvPr>
          <p:cNvGrpSpPr/>
          <p:nvPr/>
        </p:nvGrpSpPr>
        <p:grpSpPr>
          <a:xfrm rot="5400000">
            <a:off x="4471860" y="5201769"/>
            <a:ext cx="0" cy="936104"/>
            <a:chOff x="1295636" y="4689140"/>
            <a:chExt cx="0" cy="936104"/>
          </a:xfrm>
        </p:grpSpPr>
        <p:cxnSp>
          <p:nvCxnSpPr>
            <p:cNvPr id="112" name="מחבר ישר 111">
              <a:extLst>
                <a:ext uri="{FF2B5EF4-FFF2-40B4-BE49-F238E27FC236}">
                  <a16:creationId xmlns:a16="http://schemas.microsoft.com/office/drawing/2014/main" id="{85085E57-2B3C-4DC0-985E-9E01B04E7D63}"/>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מחבר ישר 112">
              <a:extLst>
                <a:ext uri="{FF2B5EF4-FFF2-40B4-BE49-F238E27FC236}">
                  <a16:creationId xmlns:a16="http://schemas.microsoft.com/office/drawing/2014/main" id="{FB64046F-3236-4F35-82E6-F4AEF1BC4780}"/>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0" name="תיבת טקסט 79">
            <a:extLst>
              <a:ext uri="{FF2B5EF4-FFF2-40B4-BE49-F238E27FC236}">
                <a16:creationId xmlns:a16="http://schemas.microsoft.com/office/drawing/2014/main" id="{A5FFB628-A54C-4110-A494-A63AA92B9F52}"/>
              </a:ext>
            </a:extLst>
          </p:cNvPr>
          <p:cNvSpPr txBox="1"/>
          <p:nvPr/>
        </p:nvSpPr>
        <p:spPr>
          <a:xfrm>
            <a:off x="1419854" y="4434139"/>
            <a:ext cx="700593" cy="338554"/>
          </a:xfrm>
          <a:prstGeom prst="rect">
            <a:avLst/>
          </a:prstGeom>
          <a:noFill/>
        </p:spPr>
        <p:txBody>
          <a:bodyPr wrap="square" rtlCol="1">
            <a:spAutoFit/>
          </a:bodyPr>
          <a:lstStyle/>
          <a:p>
            <a:r>
              <a:rPr lang="he-IL" sz="1600" b="1" dirty="0"/>
              <a:t>גנרטור</a:t>
            </a:r>
          </a:p>
        </p:txBody>
      </p:sp>
      <p:sp>
        <p:nvSpPr>
          <p:cNvPr id="81" name="תיבת טקסט 80">
            <a:extLst>
              <a:ext uri="{FF2B5EF4-FFF2-40B4-BE49-F238E27FC236}">
                <a16:creationId xmlns:a16="http://schemas.microsoft.com/office/drawing/2014/main" id="{EE7DA127-4430-49A3-8103-F8C87C5D11BF}"/>
              </a:ext>
            </a:extLst>
          </p:cNvPr>
          <p:cNvSpPr txBox="1"/>
          <p:nvPr/>
        </p:nvSpPr>
        <p:spPr>
          <a:xfrm>
            <a:off x="1580397" y="6391745"/>
            <a:ext cx="700593" cy="338554"/>
          </a:xfrm>
          <a:prstGeom prst="rect">
            <a:avLst/>
          </a:prstGeom>
          <a:noFill/>
        </p:spPr>
        <p:txBody>
          <a:bodyPr wrap="square" rtlCol="1">
            <a:spAutoFit/>
          </a:bodyPr>
          <a:lstStyle/>
          <a:p>
            <a:r>
              <a:rPr lang="he-IL" sz="1600" b="1" dirty="0"/>
              <a:t>צרכן</a:t>
            </a:r>
          </a:p>
        </p:txBody>
      </p:sp>
      <p:sp>
        <p:nvSpPr>
          <p:cNvPr id="82" name="תיבת טקסט 81">
            <a:extLst>
              <a:ext uri="{FF2B5EF4-FFF2-40B4-BE49-F238E27FC236}">
                <a16:creationId xmlns:a16="http://schemas.microsoft.com/office/drawing/2014/main" id="{3EC65DC7-5303-4D9E-A93A-EBE0E3CD182B}"/>
              </a:ext>
            </a:extLst>
          </p:cNvPr>
          <p:cNvSpPr txBox="1"/>
          <p:nvPr/>
        </p:nvSpPr>
        <p:spPr>
          <a:xfrm>
            <a:off x="3697850" y="6391745"/>
            <a:ext cx="700593" cy="338554"/>
          </a:xfrm>
          <a:prstGeom prst="rect">
            <a:avLst/>
          </a:prstGeom>
          <a:noFill/>
        </p:spPr>
        <p:txBody>
          <a:bodyPr wrap="square" rtlCol="1">
            <a:spAutoFit/>
          </a:bodyPr>
          <a:lstStyle/>
          <a:p>
            <a:r>
              <a:rPr lang="he-IL" sz="1600" b="1" dirty="0"/>
              <a:t>צרכן</a:t>
            </a:r>
          </a:p>
        </p:txBody>
      </p:sp>
      <p:grpSp>
        <p:nvGrpSpPr>
          <p:cNvPr id="83" name="קבוצה 82">
            <a:extLst>
              <a:ext uri="{FF2B5EF4-FFF2-40B4-BE49-F238E27FC236}">
                <a16:creationId xmlns:a16="http://schemas.microsoft.com/office/drawing/2014/main" id="{082301AA-E6A6-44AC-96F5-A1D3998EC43E}"/>
              </a:ext>
            </a:extLst>
          </p:cNvPr>
          <p:cNvGrpSpPr/>
          <p:nvPr/>
        </p:nvGrpSpPr>
        <p:grpSpPr>
          <a:xfrm>
            <a:off x="2673327" y="4733717"/>
            <a:ext cx="0" cy="936104"/>
            <a:chOff x="1295636" y="4689140"/>
            <a:chExt cx="0" cy="936104"/>
          </a:xfrm>
        </p:grpSpPr>
        <p:cxnSp>
          <p:nvCxnSpPr>
            <p:cNvPr id="109" name="מחבר ישר 108">
              <a:extLst>
                <a:ext uri="{FF2B5EF4-FFF2-40B4-BE49-F238E27FC236}">
                  <a16:creationId xmlns:a16="http://schemas.microsoft.com/office/drawing/2014/main" id="{3B3832F1-D3C6-4FBC-B816-C0C013DBBF1C}"/>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מחבר ישר 109">
              <a:extLst>
                <a:ext uri="{FF2B5EF4-FFF2-40B4-BE49-F238E27FC236}">
                  <a16:creationId xmlns:a16="http://schemas.microsoft.com/office/drawing/2014/main" id="{D3305D5E-9915-4758-8EEC-6F6B7767AE48}"/>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4" name="תיבת טקסט 83">
            <a:extLst>
              <a:ext uri="{FF2B5EF4-FFF2-40B4-BE49-F238E27FC236}">
                <a16:creationId xmlns:a16="http://schemas.microsoft.com/office/drawing/2014/main" id="{25740164-1081-4A4D-A545-0A8098730FAC}"/>
              </a:ext>
            </a:extLst>
          </p:cNvPr>
          <p:cNvSpPr txBox="1"/>
          <p:nvPr/>
        </p:nvSpPr>
        <p:spPr>
          <a:xfrm>
            <a:off x="2323030" y="4434139"/>
            <a:ext cx="700593" cy="338554"/>
          </a:xfrm>
          <a:prstGeom prst="rect">
            <a:avLst/>
          </a:prstGeom>
          <a:noFill/>
        </p:spPr>
        <p:txBody>
          <a:bodyPr wrap="square" rtlCol="1">
            <a:spAutoFit/>
          </a:bodyPr>
          <a:lstStyle/>
          <a:p>
            <a:r>
              <a:rPr lang="he-IL" sz="1600" b="1" dirty="0" err="1"/>
              <a:t>ח"ח</a:t>
            </a:r>
            <a:endParaRPr lang="he-IL" sz="1600" b="1" dirty="0"/>
          </a:p>
        </p:txBody>
      </p:sp>
      <p:grpSp>
        <p:nvGrpSpPr>
          <p:cNvPr id="85" name="קבוצה 84">
            <a:extLst>
              <a:ext uri="{FF2B5EF4-FFF2-40B4-BE49-F238E27FC236}">
                <a16:creationId xmlns:a16="http://schemas.microsoft.com/office/drawing/2014/main" id="{EF39CC8F-A43F-4F2E-BD02-BFE15102D219}"/>
              </a:ext>
            </a:extLst>
          </p:cNvPr>
          <p:cNvGrpSpPr/>
          <p:nvPr/>
        </p:nvGrpSpPr>
        <p:grpSpPr>
          <a:xfrm>
            <a:off x="5067721" y="4733717"/>
            <a:ext cx="0" cy="936104"/>
            <a:chOff x="1295636" y="4689140"/>
            <a:chExt cx="0" cy="936104"/>
          </a:xfrm>
        </p:grpSpPr>
        <p:cxnSp>
          <p:nvCxnSpPr>
            <p:cNvPr id="106" name="מחבר ישר 105">
              <a:extLst>
                <a:ext uri="{FF2B5EF4-FFF2-40B4-BE49-F238E27FC236}">
                  <a16:creationId xmlns:a16="http://schemas.microsoft.com/office/drawing/2014/main" id="{8372AE24-1DB1-4779-A6D8-CDD69B27D602}"/>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מחבר ישר 106">
              <a:extLst>
                <a:ext uri="{FF2B5EF4-FFF2-40B4-BE49-F238E27FC236}">
                  <a16:creationId xmlns:a16="http://schemas.microsoft.com/office/drawing/2014/main" id="{71EFB6BE-2732-4C1F-92C8-E4B560BEF2F7}"/>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6" name="קבוצה 85">
            <a:extLst>
              <a:ext uri="{FF2B5EF4-FFF2-40B4-BE49-F238E27FC236}">
                <a16:creationId xmlns:a16="http://schemas.microsoft.com/office/drawing/2014/main" id="{607CE1CF-1864-4A9A-AF31-8EDB3D5F322C}"/>
              </a:ext>
            </a:extLst>
          </p:cNvPr>
          <p:cNvGrpSpPr/>
          <p:nvPr/>
        </p:nvGrpSpPr>
        <p:grpSpPr>
          <a:xfrm>
            <a:off x="5372280" y="5669821"/>
            <a:ext cx="0" cy="936104"/>
            <a:chOff x="1295636" y="4689140"/>
            <a:chExt cx="0" cy="936104"/>
          </a:xfrm>
        </p:grpSpPr>
        <p:cxnSp>
          <p:nvCxnSpPr>
            <p:cNvPr id="103" name="מחבר ישר 102">
              <a:extLst>
                <a:ext uri="{FF2B5EF4-FFF2-40B4-BE49-F238E27FC236}">
                  <a16:creationId xmlns:a16="http://schemas.microsoft.com/office/drawing/2014/main" id="{FB46139F-DE92-4F18-816D-C3DD1607445D}"/>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מחבר ישר 103">
              <a:extLst>
                <a:ext uri="{FF2B5EF4-FFF2-40B4-BE49-F238E27FC236}">
                  <a16:creationId xmlns:a16="http://schemas.microsoft.com/office/drawing/2014/main" id="{1C4DDC98-4A5E-4548-9394-60AB28D26019}"/>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7" name="קבוצה 86">
            <a:extLst>
              <a:ext uri="{FF2B5EF4-FFF2-40B4-BE49-F238E27FC236}">
                <a16:creationId xmlns:a16="http://schemas.microsoft.com/office/drawing/2014/main" id="{BF3B04A8-C363-4968-9EE0-AD3119329147}"/>
              </a:ext>
            </a:extLst>
          </p:cNvPr>
          <p:cNvGrpSpPr/>
          <p:nvPr/>
        </p:nvGrpSpPr>
        <p:grpSpPr>
          <a:xfrm>
            <a:off x="6982388" y="5669821"/>
            <a:ext cx="0" cy="936104"/>
            <a:chOff x="1295636" y="4689140"/>
            <a:chExt cx="0" cy="936104"/>
          </a:xfrm>
        </p:grpSpPr>
        <p:cxnSp>
          <p:nvCxnSpPr>
            <p:cNvPr id="100" name="מחבר ישר 99">
              <a:extLst>
                <a:ext uri="{FF2B5EF4-FFF2-40B4-BE49-F238E27FC236}">
                  <a16:creationId xmlns:a16="http://schemas.microsoft.com/office/drawing/2014/main" id="{870958C9-FFCA-4E8E-A7C2-9FE500E206FD}"/>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מחבר ישר 100">
              <a:extLst>
                <a:ext uri="{FF2B5EF4-FFF2-40B4-BE49-F238E27FC236}">
                  <a16:creationId xmlns:a16="http://schemas.microsoft.com/office/drawing/2014/main" id="{F9178664-FA1C-440F-8D56-C4106268DB7A}"/>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88" name="מחבר ישר 87">
            <a:extLst>
              <a:ext uri="{FF2B5EF4-FFF2-40B4-BE49-F238E27FC236}">
                <a16:creationId xmlns:a16="http://schemas.microsoft.com/office/drawing/2014/main" id="{84F1561C-B2B9-4AF9-A74E-0C0B026F5C0D}"/>
              </a:ext>
            </a:extLst>
          </p:cNvPr>
          <p:cNvCxnSpPr>
            <a:cxnSpLocks/>
          </p:cNvCxnSpPr>
          <p:nvPr/>
        </p:nvCxnSpPr>
        <p:spPr>
          <a:xfrm>
            <a:off x="5578560" y="5921849"/>
            <a:ext cx="1150248"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89" name="תיבת טקסט 88">
            <a:extLst>
              <a:ext uri="{FF2B5EF4-FFF2-40B4-BE49-F238E27FC236}">
                <a16:creationId xmlns:a16="http://schemas.microsoft.com/office/drawing/2014/main" id="{77257945-82FF-4398-981E-C4841C831B53}"/>
              </a:ext>
            </a:extLst>
          </p:cNvPr>
          <p:cNvSpPr txBox="1"/>
          <p:nvPr/>
        </p:nvSpPr>
        <p:spPr>
          <a:xfrm>
            <a:off x="4717424" y="4434139"/>
            <a:ext cx="700593" cy="338554"/>
          </a:xfrm>
          <a:prstGeom prst="rect">
            <a:avLst/>
          </a:prstGeom>
          <a:noFill/>
        </p:spPr>
        <p:txBody>
          <a:bodyPr wrap="square" rtlCol="1">
            <a:spAutoFit/>
          </a:bodyPr>
          <a:lstStyle/>
          <a:p>
            <a:r>
              <a:rPr lang="he-IL" sz="1600" b="1" dirty="0"/>
              <a:t>גנרטור</a:t>
            </a:r>
          </a:p>
        </p:txBody>
      </p:sp>
      <p:sp>
        <p:nvSpPr>
          <p:cNvPr id="90" name="תיבת טקסט 89">
            <a:extLst>
              <a:ext uri="{FF2B5EF4-FFF2-40B4-BE49-F238E27FC236}">
                <a16:creationId xmlns:a16="http://schemas.microsoft.com/office/drawing/2014/main" id="{0D7EC8F4-3E39-4749-9CA5-4C499CF25F66}"/>
              </a:ext>
            </a:extLst>
          </p:cNvPr>
          <p:cNvSpPr txBox="1"/>
          <p:nvPr/>
        </p:nvSpPr>
        <p:spPr>
          <a:xfrm>
            <a:off x="4877967" y="6391745"/>
            <a:ext cx="700593" cy="338554"/>
          </a:xfrm>
          <a:prstGeom prst="rect">
            <a:avLst/>
          </a:prstGeom>
          <a:noFill/>
        </p:spPr>
        <p:txBody>
          <a:bodyPr wrap="square" rtlCol="1">
            <a:spAutoFit/>
          </a:bodyPr>
          <a:lstStyle/>
          <a:p>
            <a:r>
              <a:rPr lang="he-IL" sz="1600" b="1" dirty="0"/>
              <a:t>צרכן</a:t>
            </a:r>
          </a:p>
        </p:txBody>
      </p:sp>
      <p:sp>
        <p:nvSpPr>
          <p:cNvPr id="91" name="תיבת טקסט 90">
            <a:extLst>
              <a:ext uri="{FF2B5EF4-FFF2-40B4-BE49-F238E27FC236}">
                <a16:creationId xmlns:a16="http://schemas.microsoft.com/office/drawing/2014/main" id="{B6910B9F-C4D5-41F3-BA1F-8B55168E93B5}"/>
              </a:ext>
            </a:extLst>
          </p:cNvPr>
          <p:cNvSpPr txBox="1"/>
          <p:nvPr/>
        </p:nvSpPr>
        <p:spPr>
          <a:xfrm>
            <a:off x="6995420" y="6391745"/>
            <a:ext cx="700593" cy="338554"/>
          </a:xfrm>
          <a:prstGeom prst="rect">
            <a:avLst/>
          </a:prstGeom>
          <a:noFill/>
        </p:spPr>
        <p:txBody>
          <a:bodyPr wrap="square" rtlCol="1">
            <a:spAutoFit/>
          </a:bodyPr>
          <a:lstStyle/>
          <a:p>
            <a:r>
              <a:rPr lang="he-IL" sz="1600" b="1" dirty="0"/>
              <a:t>צרכן</a:t>
            </a:r>
          </a:p>
        </p:txBody>
      </p:sp>
      <p:grpSp>
        <p:nvGrpSpPr>
          <p:cNvPr id="92" name="קבוצה 91">
            <a:extLst>
              <a:ext uri="{FF2B5EF4-FFF2-40B4-BE49-F238E27FC236}">
                <a16:creationId xmlns:a16="http://schemas.microsoft.com/office/drawing/2014/main" id="{B3EDD71B-3E43-493C-83EE-A3BCA8329246}"/>
              </a:ext>
            </a:extLst>
          </p:cNvPr>
          <p:cNvGrpSpPr/>
          <p:nvPr/>
        </p:nvGrpSpPr>
        <p:grpSpPr>
          <a:xfrm>
            <a:off x="5970897" y="4733717"/>
            <a:ext cx="0" cy="936104"/>
            <a:chOff x="1295636" y="4689140"/>
            <a:chExt cx="0" cy="936104"/>
          </a:xfrm>
        </p:grpSpPr>
        <p:cxnSp>
          <p:nvCxnSpPr>
            <p:cNvPr id="97" name="מחבר ישר 96">
              <a:extLst>
                <a:ext uri="{FF2B5EF4-FFF2-40B4-BE49-F238E27FC236}">
                  <a16:creationId xmlns:a16="http://schemas.microsoft.com/office/drawing/2014/main" id="{C0B3F770-004C-496E-9FAF-B118B6FA970E}"/>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מחבר ישר 97">
              <a:extLst>
                <a:ext uri="{FF2B5EF4-FFF2-40B4-BE49-F238E27FC236}">
                  <a16:creationId xmlns:a16="http://schemas.microsoft.com/office/drawing/2014/main" id="{21FD5D3B-4791-46B1-AAFC-9F0184AED2E0}"/>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3" name="תיבת טקסט 92">
            <a:extLst>
              <a:ext uri="{FF2B5EF4-FFF2-40B4-BE49-F238E27FC236}">
                <a16:creationId xmlns:a16="http://schemas.microsoft.com/office/drawing/2014/main" id="{3BE1BFD3-92B6-4FF8-A76A-22FF29D38DB5}"/>
              </a:ext>
            </a:extLst>
          </p:cNvPr>
          <p:cNvSpPr txBox="1"/>
          <p:nvPr/>
        </p:nvSpPr>
        <p:spPr>
          <a:xfrm>
            <a:off x="5756346" y="4434139"/>
            <a:ext cx="700593" cy="338554"/>
          </a:xfrm>
          <a:prstGeom prst="rect">
            <a:avLst/>
          </a:prstGeom>
          <a:noFill/>
        </p:spPr>
        <p:txBody>
          <a:bodyPr wrap="square" rtlCol="1">
            <a:spAutoFit/>
          </a:bodyPr>
          <a:lstStyle/>
          <a:p>
            <a:r>
              <a:rPr lang="he-IL" sz="1600" b="1" dirty="0" err="1"/>
              <a:t>ח"ח</a:t>
            </a:r>
            <a:endParaRPr lang="he-IL" sz="1600" b="1" dirty="0"/>
          </a:p>
        </p:txBody>
      </p:sp>
      <p:sp>
        <p:nvSpPr>
          <p:cNvPr id="94" name="תיבת טקסט 93">
            <a:extLst>
              <a:ext uri="{FF2B5EF4-FFF2-40B4-BE49-F238E27FC236}">
                <a16:creationId xmlns:a16="http://schemas.microsoft.com/office/drawing/2014/main" id="{1C0C2638-E7C4-464B-87C6-B21B7A008EA1}"/>
              </a:ext>
            </a:extLst>
          </p:cNvPr>
          <p:cNvSpPr txBox="1"/>
          <p:nvPr/>
        </p:nvSpPr>
        <p:spPr>
          <a:xfrm>
            <a:off x="4124843" y="5679761"/>
            <a:ext cx="700593" cy="338554"/>
          </a:xfrm>
          <a:prstGeom prst="rect">
            <a:avLst/>
          </a:prstGeom>
          <a:noFill/>
        </p:spPr>
        <p:txBody>
          <a:bodyPr wrap="square" rtlCol="1">
            <a:spAutoFit/>
          </a:bodyPr>
          <a:lstStyle/>
          <a:p>
            <a:r>
              <a:rPr lang="he-IL" sz="1600" b="1" dirty="0"/>
              <a:t>מגשר</a:t>
            </a:r>
          </a:p>
        </p:txBody>
      </p:sp>
      <p:sp>
        <p:nvSpPr>
          <p:cNvPr id="95" name="תיבת טקסט 94">
            <a:extLst>
              <a:ext uri="{FF2B5EF4-FFF2-40B4-BE49-F238E27FC236}">
                <a16:creationId xmlns:a16="http://schemas.microsoft.com/office/drawing/2014/main" id="{0936DBC3-036B-46B2-8CF4-17780820D974}"/>
              </a:ext>
            </a:extLst>
          </p:cNvPr>
          <p:cNvSpPr txBox="1"/>
          <p:nvPr/>
        </p:nvSpPr>
        <p:spPr>
          <a:xfrm>
            <a:off x="3121527" y="5309781"/>
            <a:ext cx="700593" cy="338554"/>
          </a:xfrm>
          <a:prstGeom prst="rect">
            <a:avLst/>
          </a:prstGeom>
          <a:noFill/>
        </p:spPr>
        <p:txBody>
          <a:bodyPr wrap="square" rtlCol="1">
            <a:spAutoFit/>
          </a:bodyPr>
          <a:lstStyle/>
          <a:p>
            <a:r>
              <a:rPr lang="en-US" sz="1600" b="1" dirty="0"/>
              <a:t>A</a:t>
            </a:r>
            <a:r>
              <a:rPr lang="he-IL" sz="1600" b="1" dirty="0"/>
              <a:t>פס 1</a:t>
            </a:r>
          </a:p>
        </p:txBody>
      </p:sp>
      <p:sp>
        <p:nvSpPr>
          <p:cNvPr id="96" name="תיבת טקסט 95">
            <a:extLst>
              <a:ext uri="{FF2B5EF4-FFF2-40B4-BE49-F238E27FC236}">
                <a16:creationId xmlns:a16="http://schemas.microsoft.com/office/drawing/2014/main" id="{79CF62DD-A932-40B7-A7C8-5C53D13CDF27}"/>
              </a:ext>
            </a:extLst>
          </p:cNvPr>
          <p:cNvSpPr txBox="1"/>
          <p:nvPr/>
        </p:nvSpPr>
        <p:spPr>
          <a:xfrm>
            <a:off x="6443715" y="5309781"/>
            <a:ext cx="700593" cy="338554"/>
          </a:xfrm>
          <a:prstGeom prst="rect">
            <a:avLst/>
          </a:prstGeom>
          <a:noFill/>
        </p:spPr>
        <p:txBody>
          <a:bodyPr wrap="square" rtlCol="1">
            <a:spAutoFit/>
          </a:bodyPr>
          <a:lstStyle/>
          <a:p>
            <a:r>
              <a:rPr lang="en-US" sz="1600" b="1" dirty="0"/>
              <a:t>A</a:t>
            </a:r>
            <a:r>
              <a:rPr lang="he-IL" sz="1600" b="1" dirty="0"/>
              <a:t>פס 2</a:t>
            </a:r>
          </a:p>
        </p:txBody>
      </p:sp>
      <p:cxnSp>
        <p:nvCxnSpPr>
          <p:cNvPr id="4" name="מחבר ישר 3">
            <a:extLst>
              <a:ext uri="{FF2B5EF4-FFF2-40B4-BE49-F238E27FC236}">
                <a16:creationId xmlns:a16="http://schemas.microsoft.com/office/drawing/2014/main" id="{BEA3ECBF-C0F9-4821-BE4B-2F728E2A8AF0}"/>
              </a:ext>
            </a:extLst>
          </p:cNvPr>
          <p:cNvCxnSpPr>
            <a:cxnSpLocks/>
          </p:cNvCxnSpPr>
          <p:nvPr/>
        </p:nvCxnSpPr>
        <p:spPr>
          <a:xfrm>
            <a:off x="251520" y="4329100"/>
            <a:ext cx="8388932"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מחבר חץ ישר 17">
            <a:extLst>
              <a:ext uri="{FF2B5EF4-FFF2-40B4-BE49-F238E27FC236}">
                <a16:creationId xmlns:a16="http://schemas.microsoft.com/office/drawing/2014/main" id="{655FACDD-42C2-4023-9F59-874D4CE4B7C5}"/>
              </a:ext>
            </a:extLst>
          </p:cNvPr>
          <p:cNvCxnSpPr/>
          <p:nvPr/>
        </p:nvCxnSpPr>
        <p:spPr>
          <a:xfrm flipV="1">
            <a:off x="1007604" y="4097824"/>
            <a:ext cx="0" cy="462551"/>
          </a:xfrm>
          <a:prstGeom prst="straightConnector1">
            <a:avLst/>
          </a:prstGeom>
          <a:ln>
            <a:solidFill>
              <a:schemeClr val="accent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 name="מלבן 2">
            <a:extLst>
              <a:ext uri="{FF2B5EF4-FFF2-40B4-BE49-F238E27FC236}">
                <a16:creationId xmlns:a16="http://schemas.microsoft.com/office/drawing/2014/main" id="{A4D52F6F-8BBC-4019-A82B-1A9EEC555F6F}"/>
              </a:ext>
            </a:extLst>
          </p:cNvPr>
          <p:cNvSpPr/>
          <p:nvPr/>
        </p:nvSpPr>
        <p:spPr>
          <a:xfrm>
            <a:off x="2534632" y="2451000"/>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8" name="מלבן 127">
            <a:extLst>
              <a:ext uri="{FF2B5EF4-FFF2-40B4-BE49-F238E27FC236}">
                <a16:creationId xmlns:a16="http://schemas.microsoft.com/office/drawing/2014/main" id="{58ECA347-6795-4615-8607-EC75707531EE}"/>
              </a:ext>
            </a:extLst>
          </p:cNvPr>
          <p:cNvSpPr/>
          <p:nvPr/>
        </p:nvSpPr>
        <p:spPr>
          <a:xfrm>
            <a:off x="1626725" y="2451000"/>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0" name="מלבן 129">
            <a:extLst>
              <a:ext uri="{FF2B5EF4-FFF2-40B4-BE49-F238E27FC236}">
                <a16:creationId xmlns:a16="http://schemas.microsoft.com/office/drawing/2014/main" id="{DA381AA6-2A58-43D5-9E78-8C1B49F20C61}"/>
              </a:ext>
            </a:extLst>
          </p:cNvPr>
          <p:cNvSpPr/>
          <p:nvPr/>
        </p:nvSpPr>
        <p:spPr>
          <a:xfrm>
            <a:off x="5815845" y="2451000"/>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1" name="מלבן 130">
            <a:extLst>
              <a:ext uri="{FF2B5EF4-FFF2-40B4-BE49-F238E27FC236}">
                <a16:creationId xmlns:a16="http://schemas.microsoft.com/office/drawing/2014/main" id="{B39CA953-6CF1-4324-9DE4-418022D5A4BF}"/>
              </a:ext>
            </a:extLst>
          </p:cNvPr>
          <p:cNvSpPr/>
          <p:nvPr/>
        </p:nvSpPr>
        <p:spPr>
          <a:xfrm>
            <a:off x="4907938" y="2451000"/>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4" name="מלבן 133">
            <a:extLst>
              <a:ext uri="{FF2B5EF4-FFF2-40B4-BE49-F238E27FC236}">
                <a16:creationId xmlns:a16="http://schemas.microsoft.com/office/drawing/2014/main" id="{64903B13-E201-4160-9295-C301C90C9247}"/>
              </a:ext>
            </a:extLst>
          </p:cNvPr>
          <p:cNvSpPr/>
          <p:nvPr/>
        </p:nvSpPr>
        <p:spPr>
          <a:xfrm>
            <a:off x="1950761" y="3386938"/>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7" name="מלבן 136">
            <a:extLst>
              <a:ext uri="{FF2B5EF4-FFF2-40B4-BE49-F238E27FC236}">
                <a16:creationId xmlns:a16="http://schemas.microsoft.com/office/drawing/2014/main" id="{B8B0D366-9565-4DB1-BD89-7548512D3415}"/>
              </a:ext>
            </a:extLst>
          </p:cNvPr>
          <p:cNvSpPr/>
          <p:nvPr/>
        </p:nvSpPr>
        <p:spPr>
          <a:xfrm>
            <a:off x="3557903" y="3386938"/>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8" name="מלבן 137">
            <a:extLst>
              <a:ext uri="{FF2B5EF4-FFF2-40B4-BE49-F238E27FC236}">
                <a16:creationId xmlns:a16="http://schemas.microsoft.com/office/drawing/2014/main" id="{CDFA0A2B-A7CB-468E-9D3A-2CBDA2D2DBF3}"/>
              </a:ext>
            </a:extLst>
          </p:cNvPr>
          <p:cNvSpPr/>
          <p:nvPr/>
        </p:nvSpPr>
        <p:spPr>
          <a:xfrm>
            <a:off x="5226221" y="3386938"/>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9" name="מלבן 138">
            <a:extLst>
              <a:ext uri="{FF2B5EF4-FFF2-40B4-BE49-F238E27FC236}">
                <a16:creationId xmlns:a16="http://schemas.microsoft.com/office/drawing/2014/main" id="{865D00B8-6535-4A95-831B-B53DFEBB0182}"/>
              </a:ext>
            </a:extLst>
          </p:cNvPr>
          <p:cNvSpPr/>
          <p:nvPr/>
        </p:nvSpPr>
        <p:spPr>
          <a:xfrm>
            <a:off x="6835477" y="3386938"/>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0" name="מלבן 139">
            <a:extLst>
              <a:ext uri="{FF2B5EF4-FFF2-40B4-BE49-F238E27FC236}">
                <a16:creationId xmlns:a16="http://schemas.microsoft.com/office/drawing/2014/main" id="{49116145-3CE2-47CF-AA92-4BFB8E12E147}"/>
              </a:ext>
            </a:extLst>
          </p:cNvPr>
          <p:cNvSpPr/>
          <p:nvPr/>
        </p:nvSpPr>
        <p:spPr>
          <a:xfrm>
            <a:off x="1626724" y="4972289"/>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93" name="מחבר ישר 192">
            <a:extLst>
              <a:ext uri="{FF2B5EF4-FFF2-40B4-BE49-F238E27FC236}">
                <a16:creationId xmlns:a16="http://schemas.microsoft.com/office/drawing/2014/main" id="{3E18E291-BE6C-4793-9E03-366BABE96FF0}"/>
              </a:ext>
            </a:extLst>
          </p:cNvPr>
          <p:cNvCxnSpPr>
            <a:cxnSpLocks/>
          </p:cNvCxnSpPr>
          <p:nvPr/>
        </p:nvCxnSpPr>
        <p:spPr>
          <a:xfrm flipH="1" flipV="1">
            <a:off x="2586176" y="5093757"/>
            <a:ext cx="83473"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4" name="מלבן 193">
            <a:extLst>
              <a:ext uri="{FF2B5EF4-FFF2-40B4-BE49-F238E27FC236}">
                <a16:creationId xmlns:a16="http://schemas.microsoft.com/office/drawing/2014/main" id="{C687F0B5-86DD-46F2-B919-709358C7AC0D}"/>
              </a:ext>
            </a:extLst>
          </p:cNvPr>
          <p:cNvSpPr/>
          <p:nvPr/>
        </p:nvSpPr>
        <p:spPr>
          <a:xfrm>
            <a:off x="2526222" y="4972289"/>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95" name="מחבר ישר 194">
            <a:extLst>
              <a:ext uri="{FF2B5EF4-FFF2-40B4-BE49-F238E27FC236}">
                <a16:creationId xmlns:a16="http://schemas.microsoft.com/office/drawing/2014/main" id="{3F18656E-C578-4BFA-9D18-234E74569AA0}"/>
              </a:ext>
            </a:extLst>
          </p:cNvPr>
          <p:cNvCxnSpPr>
            <a:cxnSpLocks/>
          </p:cNvCxnSpPr>
          <p:nvPr/>
        </p:nvCxnSpPr>
        <p:spPr>
          <a:xfrm flipH="1" flipV="1">
            <a:off x="4995633" y="5093757"/>
            <a:ext cx="83473"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6" name="מלבן 195">
            <a:extLst>
              <a:ext uri="{FF2B5EF4-FFF2-40B4-BE49-F238E27FC236}">
                <a16:creationId xmlns:a16="http://schemas.microsoft.com/office/drawing/2014/main" id="{E7470CE7-62BF-44B1-B6FE-FCF756ADF7B1}"/>
              </a:ext>
            </a:extLst>
          </p:cNvPr>
          <p:cNvSpPr/>
          <p:nvPr/>
        </p:nvSpPr>
        <p:spPr>
          <a:xfrm>
            <a:off x="4935679" y="4972289"/>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97" name="מחבר ישר 196">
            <a:extLst>
              <a:ext uri="{FF2B5EF4-FFF2-40B4-BE49-F238E27FC236}">
                <a16:creationId xmlns:a16="http://schemas.microsoft.com/office/drawing/2014/main" id="{AB70CC9C-9B59-4642-9F61-1831144AC2B9}"/>
              </a:ext>
            </a:extLst>
          </p:cNvPr>
          <p:cNvCxnSpPr>
            <a:cxnSpLocks/>
          </p:cNvCxnSpPr>
          <p:nvPr/>
        </p:nvCxnSpPr>
        <p:spPr>
          <a:xfrm flipH="1" flipV="1">
            <a:off x="5892157" y="5093757"/>
            <a:ext cx="83473"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8" name="מלבן 197">
            <a:extLst>
              <a:ext uri="{FF2B5EF4-FFF2-40B4-BE49-F238E27FC236}">
                <a16:creationId xmlns:a16="http://schemas.microsoft.com/office/drawing/2014/main" id="{8B76C600-8018-43C6-8791-285992144DC1}"/>
              </a:ext>
            </a:extLst>
          </p:cNvPr>
          <p:cNvSpPr/>
          <p:nvPr/>
        </p:nvSpPr>
        <p:spPr>
          <a:xfrm>
            <a:off x="5832203" y="4972289"/>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9" name="מלבן 198">
            <a:extLst>
              <a:ext uri="{FF2B5EF4-FFF2-40B4-BE49-F238E27FC236}">
                <a16:creationId xmlns:a16="http://schemas.microsoft.com/office/drawing/2014/main" id="{63A615E3-8924-4FD3-A6CB-F5DE79986172}"/>
              </a:ext>
            </a:extLst>
          </p:cNvPr>
          <p:cNvSpPr/>
          <p:nvPr/>
        </p:nvSpPr>
        <p:spPr>
          <a:xfrm rot="5400000">
            <a:off x="4323498" y="2886003"/>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00" name="מחבר ישר 199">
            <a:extLst>
              <a:ext uri="{FF2B5EF4-FFF2-40B4-BE49-F238E27FC236}">
                <a16:creationId xmlns:a16="http://schemas.microsoft.com/office/drawing/2014/main" id="{2242FFAA-D11B-4C6F-B753-D94EC79F49B7}"/>
              </a:ext>
            </a:extLst>
          </p:cNvPr>
          <p:cNvCxnSpPr>
            <a:cxnSpLocks/>
          </p:cNvCxnSpPr>
          <p:nvPr/>
        </p:nvCxnSpPr>
        <p:spPr>
          <a:xfrm rot="5400000" flipH="1" flipV="1">
            <a:off x="4436049" y="5520704"/>
            <a:ext cx="83473"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1" name="מלבן 200">
            <a:extLst>
              <a:ext uri="{FF2B5EF4-FFF2-40B4-BE49-F238E27FC236}">
                <a16:creationId xmlns:a16="http://schemas.microsoft.com/office/drawing/2014/main" id="{1562CF12-C8BF-43E8-B046-EC0AE053FF82}"/>
              </a:ext>
            </a:extLst>
          </p:cNvPr>
          <p:cNvSpPr/>
          <p:nvPr/>
        </p:nvSpPr>
        <p:spPr>
          <a:xfrm rot="5400000">
            <a:off x="4376095" y="5399236"/>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03" name="מחבר ישר 202">
            <a:extLst>
              <a:ext uri="{FF2B5EF4-FFF2-40B4-BE49-F238E27FC236}">
                <a16:creationId xmlns:a16="http://schemas.microsoft.com/office/drawing/2014/main" id="{70823750-3667-4D5D-B22B-3373CBF61181}"/>
              </a:ext>
            </a:extLst>
          </p:cNvPr>
          <p:cNvCxnSpPr>
            <a:cxnSpLocks/>
          </p:cNvCxnSpPr>
          <p:nvPr/>
        </p:nvCxnSpPr>
        <p:spPr>
          <a:xfrm flipH="1" flipV="1">
            <a:off x="5293540" y="6046526"/>
            <a:ext cx="83473"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4" name="מלבן 203">
            <a:extLst>
              <a:ext uri="{FF2B5EF4-FFF2-40B4-BE49-F238E27FC236}">
                <a16:creationId xmlns:a16="http://schemas.microsoft.com/office/drawing/2014/main" id="{B65CAA64-F301-4F15-9631-CBC2C4BFBCB4}"/>
              </a:ext>
            </a:extLst>
          </p:cNvPr>
          <p:cNvSpPr/>
          <p:nvPr/>
        </p:nvSpPr>
        <p:spPr>
          <a:xfrm>
            <a:off x="5233586" y="5925058"/>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05" name="מחבר ישר 204">
            <a:extLst>
              <a:ext uri="{FF2B5EF4-FFF2-40B4-BE49-F238E27FC236}">
                <a16:creationId xmlns:a16="http://schemas.microsoft.com/office/drawing/2014/main" id="{D18A75E4-A1F5-4E7F-9190-CA8EB200198F}"/>
              </a:ext>
            </a:extLst>
          </p:cNvPr>
          <p:cNvCxnSpPr>
            <a:cxnSpLocks/>
          </p:cNvCxnSpPr>
          <p:nvPr/>
        </p:nvCxnSpPr>
        <p:spPr>
          <a:xfrm flipH="1" flipV="1">
            <a:off x="6903648" y="6046526"/>
            <a:ext cx="83473"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6" name="מלבן 205">
            <a:extLst>
              <a:ext uri="{FF2B5EF4-FFF2-40B4-BE49-F238E27FC236}">
                <a16:creationId xmlns:a16="http://schemas.microsoft.com/office/drawing/2014/main" id="{4CFA4F43-E41B-40F2-9F0C-8D942D84140A}"/>
              </a:ext>
            </a:extLst>
          </p:cNvPr>
          <p:cNvSpPr/>
          <p:nvPr/>
        </p:nvSpPr>
        <p:spPr>
          <a:xfrm>
            <a:off x="6843694" y="5925058"/>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07" name="מחבר ישר 206">
            <a:extLst>
              <a:ext uri="{FF2B5EF4-FFF2-40B4-BE49-F238E27FC236}">
                <a16:creationId xmlns:a16="http://schemas.microsoft.com/office/drawing/2014/main" id="{A81C83DF-C526-420D-8D57-0B1AECDBDCDE}"/>
              </a:ext>
            </a:extLst>
          </p:cNvPr>
          <p:cNvCxnSpPr>
            <a:cxnSpLocks/>
          </p:cNvCxnSpPr>
          <p:nvPr/>
        </p:nvCxnSpPr>
        <p:spPr>
          <a:xfrm flipH="1" flipV="1">
            <a:off x="3606078" y="6046526"/>
            <a:ext cx="83473"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8" name="מלבן 207">
            <a:extLst>
              <a:ext uri="{FF2B5EF4-FFF2-40B4-BE49-F238E27FC236}">
                <a16:creationId xmlns:a16="http://schemas.microsoft.com/office/drawing/2014/main" id="{8C6E8279-05FD-46CF-B97F-7C78991D35A6}"/>
              </a:ext>
            </a:extLst>
          </p:cNvPr>
          <p:cNvSpPr/>
          <p:nvPr/>
        </p:nvSpPr>
        <p:spPr>
          <a:xfrm>
            <a:off x="3546124" y="5925058"/>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09" name="מחבר ישר 208">
            <a:extLst>
              <a:ext uri="{FF2B5EF4-FFF2-40B4-BE49-F238E27FC236}">
                <a16:creationId xmlns:a16="http://schemas.microsoft.com/office/drawing/2014/main" id="{41E2F9A3-5E74-43ED-BA47-30510F77A354}"/>
              </a:ext>
            </a:extLst>
          </p:cNvPr>
          <p:cNvCxnSpPr>
            <a:cxnSpLocks/>
          </p:cNvCxnSpPr>
          <p:nvPr/>
        </p:nvCxnSpPr>
        <p:spPr>
          <a:xfrm flipH="1" flipV="1">
            <a:off x="2002113" y="6046526"/>
            <a:ext cx="83473"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0" name="מלבן 209">
            <a:extLst>
              <a:ext uri="{FF2B5EF4-FFF2-40B4-BE49-F238E27FC236}">
                <a16:creationId xmlns:a16="http://schemas.microsoft.com/office/drawing/2014/main" id="{07553891-1ECC-4603-B3EF-590BE637E9F1}"/>
              </a:ext>
            </a:extLst>
          </p:cNvPr>
          <p:cNvSpPr/>
          <p:nvPr/>
        </p:nvSpPr>
        <p:spPr>
          <a:xfrm>
            <a:off x="1942159" y="5925058"/>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12" name="מחבר ישר 211">
            <a:extLst>
              <a:ext uri="{FF2B5EF4-FFF2-40B4-BE49-F238E27FC236}">
                <a16:creationId xmlns:a16="http://schemas.microsoft.com/office/drawing/2014/main" id="{8FD5A431-59D8-4186-BB14-C0CF50A5E856}"/>
              </a:ext>
            </a:extLst>
          </p:cNvPr>
          <p:cNvCxnSpPr>
            <a:cxnSpLocks/>
          </p:cNvCxnSpPr>
          <p:nvPr/>
        </p:nvCxnSpPr>
        <p:spPr>
          <a:xfrm>
            <a:off x="2280990" y="5921849"/>
            <a:ext cx="1150248"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715095"/>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2260"/>
            <a:ext cx="8726606" cy="652934"/>
          </a:xfrm>
        </p:spPr>
        <p:txBody>
          <a:bodyPr>
            <a:noAutofit/>
          </a:bodyPr>
          <a:lstStyle/>
          <a:p>
            <a:pPr algn="ctr"/>
            <a:r>
              <a:rPr lang="he-IL" dirty="0"/>
              <a:t>תהליך ביצוע הפרויקט</a:t>
            </a:r>
            <a:br>
              <a:rPr lang="en-US" sz="2800" dirty="0"/>
            </a:br>
            <a:endParaRPr lang="he-IL" sz="2800"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5"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174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17411"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20" name="Content Placeholder 2"/>
          <p:cNvSpPr>
            <a:spLocks noGrp="1"/>
          </p:cNvSpPr>
          <p:nvPr>
            <p:ph sz="quarter" idx="1"/>
          </p:nvPr>
        </p:nvSpPr>
        <p:spPr>
          <a:xfrm>
            <a:off x="592083" y="1019142"/>
            <a:ext cx="7959834" cy="1041701"/>
          </a:xfrm>
        </p:spPr>
        <p:txBody>
          <a:bodyPr>
            <a:noAutofit/>
          </a:bodyPr>
          <a:lstStyle/>
          <a:p>
            <a:pPr algn="just" rtl="1">
              <a:lnSpc>
                <a:spcPct val="150000"/>
              </a:lnSpc>
              <a:buFont typeface="Wingdings" pitchFamily="2" charset="2"/>
              <a:buChar char="q"/>
            </a:pPr>
            <a:r>
              <a:rPr lang="he-IL" sz="2200" dirty="0">
                <a:solidFill>
                  <a:srgbClr val="002060"/>
                </a:solidFill>
              </a:rPr>
              <a:t>שלבי העתקת מערכת החשמל:</a:t>
            </a:r>
          </a:p>
          <a:p>
            <a:pPr lvl="1" algn="just" rtl="1">
              <a:lnSpc>
                <a:spcPct val="150000"/>
              </a:lnSpc>
              <a:buFont typeface="Wingdings" pitchFamily="2" charset="2"/>
              <a:buChar char="q"/>
            </a:pPr>
            <a:r>
              <a:rPr lang="he-IL" sz="1800" dirty="0">
                <a:solidFill>
                  <a:srgbClr val="002060"/>
                </a:solidFill>
              </a:rPr>
              <a:t>תהליך המעבר מהמסדר הישן למסדר החדש תא הזנה – חיבור מגשר וניתוק הזנה 1:</a:t>
            </a:r>
          </a:p>
        </p:txBody>
      </p:sp>
      <p:cxnSp>
        <p:nvCxnSpPr>
          <p:cNvPr id="128" name="מחבר ישר 127">
            <a:extLst>
              <a:ext uri="{FF2B5EF4-FFF2-40B4-BE49-F238E27FC236}">
                <a16:creationId xmlns:a16="http://schemas.microsoft.com/office/drawing/2014/main" id="{EFE16142-4C7E-457F-994F-C9705E52E31E}"/>
              </a:ext>
            </a:extLst>
          </p:cNvPr>
          <p:cNvCxnSpPr/>
          <p:nvPr/>
        </p:nvCxnSpPr>
        <p:spPr>
          <a:xfrm>
            <a:off x="1537921" y="3136152"/>
            <a:ext cx="262829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9" name="מחבר ישר 128">
            <a:extLst>
              <a:ext uri="{FF2B5EF4-FFF2-40B4-BE49-F238E27FC236}">
                <a16:creationId xmlns:a16="http://schemas.microsoft.com/office/drawing/2014/main" id="{41A5F4AC-ADE3-432C-BD3A-69C3AE6C40D0}"/>
              </a:ext>
            </a:extLst>
          </p:cNvPr>
          <p:cNvCxnSpPr/>
          <p:nvPr/>
        </p:nvCxnSpPr>
        <p:spPr>
          <a:xfrm>
            <a:off x="4778281" y="3136152"/>
            <a:ext cx="262829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130" name="קבוצה 129">
            <a:extLst>
              <a:ext uri="{FF2B5EF4-FFF2-40B4-BE49-F238E27FC236}">
                <a16:creationId xmlns:a16="http://schemas.microsoft.com/office/drawing/2014/main" id="{57F8EC7A-A7CF-4C6B-9F41-DA3056CF3700}"/>
              </a:ext>
            </a:extLst>
          </p:cNvPr>
          <p:cNvGrpSpPr/>
          <p:nvPr/>
        </p:nvGrpSpPr>
        <p:grpSpPr>
          <a:xfrm>
            <a:off x="1686678" y="2200048"/>
            <a:ext cx="970441" cy="936104"/>
            <a:chOff x="1228369" y="4689140"/>
            <a:chExt cx="970441" cy="936104"/>
          </a:xfrm>
        </p:grpSpPr>
        <p:cxnSp>
          <p:nvCxnSpPr>
            <p:cNvPr id="178" name="מחבר ישר 177">
              <a:extLst>
                <a:ext uri="{FF2B5EF4-FFF2-40B4-BE49-F238E27FC236}">
                  <a16:creationId xmlns:a16="http://schemas.microsoft.com/office/drawing/2014/main" id="{7C06ABB4-FA35-48EE-A224-E4F7818C59FE}"/>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מחבר ישר 178">
              <a:extLst>
                <a:ext uri="{FF2B5EF4-FFF2-40B4-BE49-F238E27FC236}">
                  <a16:creationId xmlns:a16="http://schemas.microsoft.com/office/drawing/2014/main" id="{F1AB57DB-16D7-47C1-A85F-F46FEBBC6F42}"/>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מחבר ישר 179">
              <a:extLst>
                <a:ext uri="{FF2B5EF4-FFF2-40B4-BE49-F238E27FC236}">
                  <a16:creationId xmlns:a16="http://schemas.microsoft.com/office/drawing/2014/main" id="{8A5D7080-2BDE-4553-A0E5-13367BD72B1F}"/>
                </a:ext>
              </a:extLst>
            </p:cNvPr>
            <p:cNvCxnSpPr>
              <a:cxnSpLocks/>
            </p:cNvCxnSpPr>
            <p:nvPr/>
          </p:nvCxnSpPr>
          <p:spPr>
            <a:xfrm flipH="1" flipV="1">
              <a:off x="1228369" y="5064775"/>
              <a:ext cx="67267" cy="2004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3" name="מחבר ישר 252">
              <a:extLst>
                <a:ext uri="{FF2B5EF4-FFF2-40B4-BE49-F238E27FC236}">
                  <a16:creationId xmlns:a16="http://schemas.microsoft.com/office/drawing/2014/main" id="{337290EA-3278-42A7-9F34-FF3B3861504E}"/>
                </a:ext>
              </a:extLst>
            </p:cNvPr>
            <p:cNvCxnSpPr>
              <a:cxnSpLocks/>
            </p:cNvCxnSpPr>
            <p:nvPr/>
          </p:nvCxnSpPr>
          <p:spPr>
            <a:xfrm flipH="1" flipV="1">
              <a:off x="2131543" y="5064775"/>
              <a:ext cx="67267" cy="2004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1" name="קבוצה 130">
            <a:extLst>
              <a:ext uri="{FF2B5EF4-FFF2-40B4-BE49-F238E27FC236}">
                <a16:creationId xmlns:a16="http://schemas.microsoft.com/office/drawing/2014/main" id="{66DEF1E9-B839-41D9-9613-4EC50C4ABB34}"/>
              </a:ext>
            </a:extLst>
          </p:cNvPr>
          <p:cNvGrpSpPr/>
          <p:nvPr/>
        </p:nvGrpSpPr>
        <p:grpSpPr>
          <a:xfrm>
            <a:off x="2058504" y="3136152"/>
            <a:ext cx="0" cy="936104"/>
            <a:chOff x="1295636" y="4689140"/>
            <a:chExt cx="0" cy="936104"/>
          </a:xfrm>
        </p:grpSpPr>
        <p:cxnSp>
          <p:nvCxnSpPr>
            <p:cNvPr id="175" name="מחבר ישר 174">
              <a:extLst>
                <a:ext uri="{FF2B5EF4-FFF2-40B4-BE49-F238E27FC236}">
                  <a16:creationId xmlns:a16="http://schemas.microsoft.com/office/drawing/2014/main" id="{DE8C5F9F-CFFF-483E-B16C-CBED364BCAA4}"/>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מחבר ישר 175">
              <a:extLst>
                <a:ext uri="{FF2B5EF4-FFF2-40B4-BE49-F238E27FC236}">
                  <a16:creationId xmlns:a16="http://schemas.microsoft.com/office/drawing/2014/main" id="{5AF617E6-7F46-4C3F-95DC-E1BB7B78C61F}"/>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מחבר ישר 176">
              <a:extLst>
                <a:ext uri="{FF2B5EF4-FFF2-40B4-BE49-F238E27FC236}">
                  <a16:creationId xmlns:a16="http://schemas.microsoft.com/office/drawing/2014/main" id="{24C842E2-2350-477F-84BD-F35F97D32FBF}"/>
                </a:ext>
              </a:extLst>
            </p:cNvPr>
            <p:cNvCxnSpPr>
              <a:cxnSpLocks/>
            </p:cNvCxnSpPr>
            <p:nvPr/>
          </p:nvCxnSpPr>
          <p:spPr>
            <a:xfrm flipV="1">
              <a:off x="1295636" y="5049180"/>
              <a:ext cx="0" cy="21602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32" name="קבוצה 131">
            <a:extLst>
              <a:ext uri="{FF2B5EF4-FFF2-40B4-BE49-F238E27FC236}">
                <a16:creationId xmlns:a16="http://schemas.microsoft.com/office/drawing/2014/main" id="{3A1A8C14-C7C5-42B1-B39D-9C71E635FCC0}"/>
              </a:ext>
            </a:extLst>
          </p:cNvPr>
          <p:cNvGrpSpPr/>
          <p:nvPr/>
        </p:nvGrpSpPr>
        <p:grpSpPr>
          <a:xfrm>
            <a:off x="3668612" y="3136152"/>
            <a:ext cx="0" cy="936104"/>
            <a:chOff x="1295636" y="4689140"/>
            <a:chExt cx="0" cy="936104"/>
          </a:xfrm>
        </p:grpSpPr>
        <p:cxnSp>
          <p:nvCxnSpPr>
            <p:cNvPr id="172" name="מחבר ישר 171">
              <a:extLst>
                <a:ext uri="{FF2B5EF4-FFF2-40B4-BE49-F238E27FC236}">
                  <a16:creationId xmlns:a16="http://schemas.microsoft.com/office/drawing/2014/main" id="{5C6FEB23-C5DA-49A4-9359-F604B3A1B647}"/>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מחבר ישר 172">
              <a:extLst>
                <a:ext uri="{FF2B5EF4-FFF2-40B4-BE49-F238E27FC236}">
                  <a16:creationId xmlns:a16="http://schemas.microsoft.com/office/drawing/2014/main" id="{E8519A44-75BF-450C-BAD4-A460D957F28B}"/>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מחבר ישר 173">
              <a:extLst>
                <a:ext uri="{FF2B5EF4-FFF2-40B4-BE49-F238E27FC236}">
                  <a16:creationId xmlns:a16="http://schemas.microsoft.com/office/drawing/2014/main" id="{D0F55716-0ED3-4D45-9542-4231F4DD57C0}"/>
                </a:ext>
              </a:extLst>
            </p:cNvPr>
            <p:cNvCxnSpPr>
              <a:cxnSpLocks/>
            </p:cNvCxnSpPr>
            <p:nvPr/>
          </p:nvCxnSpPr>
          <p:spPr>
            <a:xfrm flipV="1">
              <a:off x="1295636" y="5037634"/>
              <a:ext cx="0" cy="22757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33" name="קבוצה 132">
            <a:extLst>
              <a:ext uri="{FF2B5EF4-FFF2-40B4-BE49-F238E27FC236}">
                <a16:creationId xmlns:a16="http://schemas.microsoft.com/office/drawing/2014/main" id="{E26D5D67-7FC6-420B-90F5-1F0CD2903EB8}"/>
              </a:ext>
            </a:extLst>
          </p:cNvPr>
          <p:cNvGrpSpPr/>
          <p:nvPr/>
        </p:nvGrpSpPr>
        <p:grpSpPr>
          <a:xfrm rot="5400000">
            <a:off x="4455654" y="2668100"/>
            <a:ext cx="0" cy="936104"/>
            <a:chOff x="1295636" y="4689140"/>
            <a:chExt cx="0" cy="936104"/>
          </a:xfrm>
        </p:grpSpPr>
        <p:cxnSp>
          <p:nvCxnSpPr>
            <p:cNvPr id="169" name="מחבר ישר 168">
              <a:extLst>
                <a:ext uri="{FF2B5EF4-FFF2-40B4-BE49-F238E27FC236}">
                  <a16:creationId xmlns:a16="http://schemas.microsoft.com/office/drawing/2014/main" id="{9860D8DC-3C83-4072-8FCF-8EA326A9BC87}"/>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מחבר ישר 169">
              <a:extLst>
                <a:ext uri="{FF2B5EF4-FFF2-40B4-BE49-F238E27FC236}">
                  <a16:creationId xmlns:a16="http://schemas.microsoft.com/office/drawing/2014/main" id="{F902DA25-9F25-40DF-BC3F-12BC859B0B3E}"/>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מחבר ישר 170">
              <a:extLst>
                <a:ext uri="{FF2B5EF4-FFF2-40B4-BE49-F238E27FC236}">
                  <a16:creationId xmlns:a16="http://schemas.microsoft.com/office/drawing/2014/main" id="{4F1C6410-ECE5-4D02-B1A4-F0F74B24CCC2}"/>
                </a:ext>
              </a:extLst>
            </p:cNvPr>
            <p:cNvCxnSpPr>
              <a:cxnSpLocks/>
            </p:cNvCxnSpPr>
            <p:nvPr/>
          </p:nvCxnSpPr>
          <p:spPr>
            <a:xfrm rot="16200000">
              <a:off x="1179521" y="5149089"/>
              <a:ext cx="23223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134" name="מחבר ישר 133">
            <a:extLst>
              <a:ext uri="{FF2B5EF4-FFF2-40B4-BE49-F238E27FC236}">
                <a16:creationId xmlns:a16="http://schemas.microsoft.com/office/drawing/2014/main" id="{36DD3384-686C-4E73-8781-F1384074F5A4}"/>
              </a:ext>
            </a:extLst>
          </p:cNvPr>
          <p:cNvCxnSpPr>
            <a:cxnSpLocks/>
          </p:cNvCxnSpPr>
          <p:nvPr/>
        </p:nvCxnSpPr>
        <p:spPr>
          <a:xfrm>
            <a:off x="2280990" y="3388180"/>
            <a:ext cx="1210890"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137" name="תיבת טקסט 136">
            <a:extLst>
              <a:ext uri="{FF2B5EF4-FFF2-40B4-BE49-F238E27FC236}">
                <a16:creationId xmlns:a16="http://schemas.microsoft.com/office/drawing/2014/main" id="{013978C5-F4FD-4017-B950-3A4005E271A7}"/>
              </a:ext>
            </a:extLst>
          </p:cNvPr>
          <p:cNvSpPr txBox="1"/>
          <p:nvPr/>
        </p:nvSpPr>
        <p:spPr>
          <a:xfrm>
            <a:off x="1403648" y="1900470"/>
            <a:ext cx="700593" cy="338554"/>
          </a:xfrm>
          <a:prstGeom prst="rect">
            <a:avLst/>
          </a:prstGeom>
          <a:noFill/>
        </p:spPr>
        <p:txBody>
          <a:bodyPr wrap="square" rtlCol="1">
            <a:spAutoFit/>
          </a:bodyPr>
          <a:lstStyle/>
          <a:p>
            <a:r>
              <a:rPr lang="he-IL" sz="1600" b="1" dirty="0"/>
              <a:t>גנרטור</a:t>
            </a:r>
          </a:p>
        </p:txBody>
      </p:sp>
      <p:sp>
        <p:nvSpPr>
          <p:cNvPr id="138" name="תיבת טקסט 137">
            <a:extLst>
              <a:ext uri="{FF2B5EF4-FFF2-40B4-BE49-F238E27FC236}">
                <a16:creationId xmlns:a16="http://schemas.microsoft.com/office/drawing/2014/main" id="{6FF883E7-AD43-428C-879C-D89751D9C213}"/>
              </a:ext>
            </a:extLst>
          </p:cNvPr>
          <p:cNvSpPr txBox="1"/>
          <p:nvPr/>
        </p:nvSpPr>
        <p:spPr>
          <a:xfrm>
            <a:off x="1564191" y="3858076"/>
            <a:ext cx="700593" cy="338554"/>
          </a:xfrm>
          <a:prstGeom prst="rect">
            <a:avLst/>
          </a:prstGeom>
          <a:noFill/>
        </p:spPr>
        <p:txBody>
          <a:bodyPr wrap="square" rtlCol="1">
            <a:spAutoFit/>
          </a:bodyPr>
          <a:lstStyle/>
          <a:p>
            <a:r>
              <a:rPr lang="he-IL" sz="1600" b="1" dirty="0"/>
              <a:t>צרכן</a:t>
            </a:r>
          </a:p>
        </p:txBody>
      </p:sp>
      <p:sp>
        <p:nvSpPr>
          <p:cNvPr id="139" name="תיבת טקסט 138">
            <a:extLst>
              <a:ext uri="{FF2B5EF4-FFF2-40B4-BE49-F238E27FC236}">
                <a16:creationId xmlns:a16="http://schemas.microsoft.com/office/drawing/2014/main" id="{4D6DAABE-4E5B-40AA-A984-5FACA5AE8D89}"/>
              </a:ext>
            </a:extLst>
          </p:cNvPr>
          <p:cNvSpPr txBox="1"/>
          <p:nvPr/>
        </p:nvSpPr>
        <p:spPr>
          <a:xfrm>
            <a:off x="3681644" y="3858076"/>
            <a:ext cx="700593" cy="338554"/>
          </a:xfrm>
          <a:prstGeom prst="rect">
            <a:avLst/>
          </a:prstGeom>
          <a:noFill/>
        </p:spPr>
        <p:txBody>
          <a:bodyPr wrap="square" rtlCol="1">
            <a:spAutoFit/>
          </a:bodyPr>
          <a:lstStyle/>
          <a:p>
            <a:r>
              <a:rPr lang="he-IL" sz="1600" b="1" dirty="0"/>
              <a:t>צרכן</a:t>
            </a:r>
          </a:p>
        </p:txBody>
      </p:sp>
      <p:grpSp>
        <p:nvGrpSpPr>
          <p:cNvPr id="140" name="קבוצה 139">
            <a:extLst>
              <a:ext uri="{FF2B5EF4-FFF2-40B4-BE49-F238E27FC236}">
                <a16:creationId xmlns:a16="http://schemas.microsoft.com/office/drawing/2014/main" id="{897643EC-612C-46ED-9025-7B2F30A91821}"/>
              </a:ext>
            </a:extLst>
          </p:cNvPr>
          <p:cNvGrpSpPr/>
          <p:nvPr/>
        </p:nvGrpSpPr>
        <p:grpSpPr>
          <a:xfrm>
            <a:off x="2657121" y="2200048"/>
            <a:ext cx="0" cy="936104"/>
            <a:chOff x="1295636" y="4689140"/>
            <a:chExt cx="0" cy="936104"/>
          </a:xfrm>
        </p:grpSpPr>
        <p:cxnSp>
          <p:nvCxnSpPr>
            <p:cNvPr id="166" name="מחבר ישר 165">
              <a:extLst>
                <a:ext uri="{FF2B5EF4-FFF2-40B4-BE49-F238E27FC236}">
                  <a16:creationId xmlns:a16="http://schemas.microsoft.com/office/drawing/2014/main" id="{A6922CAF-DBD0-42EC-966C-283410511F2E}"/>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מחבר ישר 166">
              <a:extLst>
                <a:ext uri="{FF2B5EF4-FFF2-40B4-BE49-F238E27FC236}">
                  <a16:creationId xmlns:a16="http://schemas.microsoft.com/office/drawing/2014/main" id="{A1FC3FBE-2583-4531-BB2D-6454CCA4B9E6}"/>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1" name="תיבת טקסט 140">
            <a:extLst>
              <a:ext uri="{FF2B5EF4-FFF2-40B4-BE49-F238E27FC236}">
                <a16:creationId xmlns:a16="http://schemas.microsoft.com/office/drawing/2014/main" id="{3AFE72F1-7B9A-4262-A493-087527943786}"/>
              </a:ext>
            </a:extLst>
          </p:cNvPr>
          <p:cNvSpPr txBox="1"/>
          <p:nvPr/>
        </p:nvSpPr>
        <p:spPr>
          <a:xfrm>
            <a:off x="2306824" y="1900470"/>
            <a:ext cx="700593" cy="338554"/>
          </a:xfrm>
          <a:prstGeom prst="rect">
            <a:avLst/>
          </a:prstGeom>
          <a:noFill/>
        </p:spPr>
        <p:txBody>
          <a:bodyPr wrap="square" rtlCol="1">
            <a:spAutoFit/>
          </a:bodyPr>
          <a:lstStyle/>
          <a:p>
            <a:r>
              <a:rPr lang="he-IL" sz="1600" b="1" dirty="0" err="1"/>
              <a:t>ח"ח</a:t>
            </a:r>
            <a:endParaRPr lang="he-IL" sz="1600" b="1" dirty="0"/>
          </a:p>
        </p:txBody>
      </p:sp>
      <p:grpSp>
        <p:nvGrpSpPr>
          <p:cNvPr id="142" name="קבוצה 141">
            <a:extLst>
              <a:ext uri="{FF2B5EF4-FFF2-40B4-BE49-F238E27FC236}">
                <a16:creationId xmlns:a16="http://schemas.microsoft.com/office/drawing/2014/main" id="{678FA645-712F-4071-9B44-5D2F624A34FA}"/>
              </a:ext>
            </a:extLst>
          </p:cNvPr>
          <p:cNvGrpSpPr/>
          <p:nvPr/>
        </p:nvGrpSpPr>
        <p:grpSpPr>
          <a:xfrm>
            <a:off x="4968044" y="2200048"/>
            <a:ext cx="83472" cy="936104"/>
            <a:chOff x="1212165" y="4689140"/>
            <a:chExt cx="83472" cy="936104"/>
          </a:xfrm>
        </p:grpSpPr>
        <p:cxnSp>
          <p:nvCxnSpPr>
            <p:cNvPr id="163" name="מחבר ישר 162">
              <a:extLst>
                <a:ext uri="{FF2B5EF4-FFF2-40B4-BE49-F238E27FC236}">
                  <a16:creationId xmlns:a16="http://schemas.microsoft.com/office/drawing/2014/main" id="{ED878A06-98D4-48DC-B007-7D676C7DA6EF}"/>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מחבר ישר 163">
              <a:extLst>
                <a:ext uri="{FF2B5EF4-FFF2-40B4-BE49-F238E27FC236}">
                  <a16:creationId xmlns:a16="http://schemas.microsoft.com/office/drawing/2014/main" id="{BEB0C184-EDF4-4EF2-B2A8-094DA8920119}"/>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מחבר ישר 164">
              <a:extLst>
                <a:ext uri="{FF2B5EF4-FFF2-40B4-BE49-F238E27FC236}">
                  <a16:creationId xmlns:a16="http://schemas.microsoft.com/office/drawing/2014/main" id="{21C25F8B-3DBD-446F-8A86-E933839BEFE4}"/>
                </a:ext>
              </a:extLst>
            </p:cNvPr>
            <p:cNvCxnSpPr>
              <a:cxnSpLocks/>
            </p:cNvCxnSpPr>
            <p:nvPr/>
          </p:nvCxnSpPr>
          <p:spPr>
            <a:xfrm flipH="1" flipV="1">
              <a:off x="1212165" y="5046773"/>
              <a:ext cx="83472" cy="21843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3" name="קבוצה 142">
            <a:extLst>
              <a:ext uri="{FF2B5EF4-FFF2-40B4-BE49-F238E27FC236}">
                <a16:creationId xmlns:a16="http://schemas.microsoft.com/office/drawing/2014/main" id="{DE282914-50D7-4734-9688-F31F87BC6EAF}"/>
              </a:ext>
            </a:extLst>
          </p:cNvPr>
          <p:cNvGrpSpPr/>
          <p:nvPr/>
        </p:nvGrpSpPr>
        <p:grpSpPr>
          <a:xfrm>
            <a:off x="5356074" y="3136152"/>
            <a:ext cx="0" cy="936104"/>
            <a:chOff x="1295636" y="4689140"/>
            <a:chExt cx="0" cy="936104"/>
          </a:xfrm>
        </p:grpSpPr>
        <p:cxnSp>
          <p:nvCxnSpPr>
            <p:cNvPr id="160" name="מחבר ישר 159">
              <a:extLst>
                <a:ext uri="{FF2B5EF4-FFF2-40B4-BE49-F238E27FC236}">
                  <a16:creationId xmlns:a16="http://schemas.microsoft.com/office/drawing/2014/main" id="{3A0257FE-1D8D-43E9-B922-DFC765D398D8}"/>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מחבר ישר 160">
              <a:extLst>
                <a:ext uri="{FF2B5EF4-FFF2-40B4-BE49-F238E27FC236}">
                  <a16:creationId xmlns:a16="http://schemas.microsoft.com/office/drawing/2014/main" id="{2B6F1CD7-0D53-45BA-95B7-3FB90411C9F9}"/>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מחבר ישר 161">
              <a:extLst>
                <a:ext uri="{FF2B5EF4-FFF2-40B4-BE49-F238E27FC236}">
                  <a16:creationId xmlns:a16="http://schemas.microsoft.com/office/drawing/2014/main" id="{B5658B6B-C23C-4CCA-AED5-E4EBC2D3EA08}"/>
                </a:ext>
              </a:extLst>
            </p:cNvPr>
            <p:cNvCxnSpPr>
              <a:cxnSpLocks/>
            </p:cNvCxnSpPr>
            <p:nvPr/>
          </p:nvCxnSpPr>
          <p:spPr>
            <a:xfrm flipV="1">
              <a:off x="1295636" y="5037634"/>
              <a:ext cx="0" cy="22757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44" name="קבוצה 143">
            <a:extLst>
              <a:ext uri="{FF2B5EF4-FFF2-40B4-BE49-F238E27FC236}">
                <a16:creationId xmlns:a16="http://schemas.microsoft.com/office/drawing/2014/main" id="{8DC0EA2C-53EE-46AE-A271-64D07C31018E}"/>
              </a:ext>
            </a:extLst>
          </p:cNvPr>
          <p:cNvGrpSpPr/>
          <p:nvPr/>
        </p:nvGrpSpPr>
        <p:grpSpPr>
          <a:xfrm>
            <a:off x="6966182" y="3136152"/>
            <a:ext cx="0" cy="936104"/>
            <a:chOff x="1295636" y="4689140"/>
            <a:chExt cx="0" cy="936104"/>
          </a:xfrm>
        </p:grpSpPr>
        <p:cxnSp>
          <p:nvCxnSpPr>
            <p:cNvPr id="157" name="מחבר ישר 156">
              <a:extLst>
                <a:ext uri="{FF2B5EF4-FFF2-40B4-BE49-F238E27FC236}">
                  <a16:creationId xmlns:a16="http://schemas.microsoft.com/office/drawing/2014/main" id="{9FCA44EF-75EC-47ED-9A7D-DDB6DDEA027B}"/>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מחבר ישר 157">
              <a:extLst>
                <a:ext uri="{FF2B5EF4-FFF2-40B4-BE49-F238E27FC236}">
                  <a16:creationId xmlns:a16="http://schemas.microsoft.com/office/drawing/2014/main" id="{7F9FB88D-E723-43B2-8804-3D480B36B996}"/>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מחבר ישר 158">
              <a:extLst>
                <a:ext uri="{FF2B5EF4-FFF2-40B4-BE49-F238E27FC236}">
                  <a16:creationId xmlns:a16="http://schemas.microsoft.com/office/drawing/2014/main" id="{7F0D6C00-4F39-438F-B7F9-31005FA7689A}"/>
                </a:ext>
              </a:extLst>
            </p:cNvPr>
            <p:cNvCxnSpPr>
              <a:cxnSpLocks/>
            </p:cNvCxnSpPr>
            <p:nvPr/>
          </p:nvCxnSpPr>
          <p:spPr>
            <a:xfrm flipV="1">
              <a:off x="1295636" y="5037634"/>
              <a:ext cx="0" cy="22757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145" name="מחבר ישר 144">
            <a:extLst>
              <a:ext uri="{FF2B5EF4-FFF2-40B4-BE49-F238E27FC236}">
                <a16:creationId xmlns:a16="http://schemas.microsoft.com/office/drawing/2014/main" id="{65771E35-E9DC-41FE-980D-AC994F496FC6}"/>
              </a:ext>
            </a:extLst>
          </p:cNvPr>
          <p:cNvCxnSpPr>
            <a:cxnSpLocks/>
          </p:cNvCxnSpPr>
          <p:nvPr/>
        </p:nvCxnSpPr>
        <p:spPr>
          <a:xfrm>
            <a:off x="5578560" y="3386938"/>
            <a:ext cx="1153680"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146" name="תיבת טקסט 145">
            <a:extLst>
              <a:ext uri="{FF2B5EF4-FFF2-40B4-BE49-F238E27FC236}">
                <a16:creationId xmlns:a16="http://schemas.microsoft.com/office/drawing/2014/main" id="{0395CE90-705F-4CA3-965E-635A16885601}"/>
              </a:ext>
            </a:extLst>
          </p:cNvPr>
          <p:cNvSpPr txBox="1"/>
          <p:nvPr/>
        </p:nvSpPr>
        <p:spPr>
          <a:xfrm>
            <a:off x="4701218" y="1900470"/>
            <a:ext cx="700593" cy="338554"/>
          </a:xfrm>
          <a:prstGeom prst="rect">
            <a:avLst/>
          </a:prstGeom>
          <a:noFill/>
        </p:spPr>
        <p:txBody>
          <a:bodyPr wrap="square" rtlCol="1">
            <a:spAutoFit/>
          </a:bodyPr>
          <a:lstStyle/>
          <a:p>
            <a:r>
              <a:rPr lang="he-IL" sz="1600" b="1" dirty="0"/>
              <a:t>גנרטור</a:t>
            </a:r>
          </a:p>
        </p:txBody>
      </p:sp>
      <p:sp>
        <p:nvSpPr>
          <p:cNvPr id="147" name="תיבת טקסט 146">
            <a:extLst>
              <a:ext uri="{FF2B5EF4-FFF2-40B4-BE49-F238E27FC236}">
                <a16:creationId xmlns:a16="http://schemas.microsoft.com/office/drawing/2014/main" id="{8A15BD64-D34A-4A5D-B855-D3CF2F244E53}"/>
              </a:ext>
            </a:extLst>
          </p:cNvPr>
          <p:cNvSpPr txBox="1"/>
          <p:nvPr/>
        </p:nvSpPr>
        <p:spPr>
          <a:xfrm>
            <a:off x="4861761" y="3858076"/>
            <a:ext cx="700593" cy="338554"/>
          </a:xfrm>
          <a:prstGeom prst="rect">
            <a:avLst/>
          </a:prstGeom>
          <a:noFill/>
        </p:spPr>
        <p:txBody>
          <a:bodyPr wrap="square" rtlCol="1">
            <a:spAutoFit/>
          </a:bodyPr>
          <a:lstStyle/>
          <a:p>
            <a:r>
              <a:rPr lang="he-IL" sz="1600" b="1" dirty="0"/>
              <a:t>צרכן</a:t>
            </a:r>
          </a:p>
        </p:txBody>
      </p:sp>
      <p:sp>
        <p:nvSpPr>
          <p:cNvPr id="148" name="תיבת טקסט 147">
            <a:extLst>
              <a:ext uri="{FF2B5EF4-FFF2-40B4-BE49-F238E27FC236}">
                <a16:creationId xmlns:a16="http://schemas.microsoft.com/office/drawing/2014/main" id="{ED87A32A-D978-4DCF-85A2-B63FFE3076D5}"/>
              </a:ext>
            </a:extLst>
          </p:cNvPr>
          <p:cNvSpPr txBox="1"/>
          <p:nvPr/>
        </p:nvSpPr>
        <p:spPr>
          <a:xfrm>
            <a:off x="6979214" y="3858076"/>
            <a:ext cx="700593" cy="338554"/>
          </a:xfrm>
          <a:prstGeom prst="rect">
            <a:avLst/>
          </a:prstGeom>
          <a:noFill/>
        </p:spPr>
        <p:txBody>
          <a:bodyPr wrap="square" rtlCol="1">
            <a:spAutoFit/>
          </a:bodyPr>
          <a:lstStyle/>
          <a:p>
            <a:r>
              <a:rPr lang="he-IL" sz="1600" b="1" dirty="0"/>
              <a:t>צרכן</a:t>
            </a:r>
          </a:p>
        </p:txBody>
      </p:sp>
      <p:grpSp>
        <p:nvGrpSpPr>
          <p:cNvPr id="149" name="קבוצה 148">
            <a:extLst>
              <a:ext uri="{FF2B5EF4-FFF2-40B4-BE49-F238E27FC236}">
                <a16:creationId xmlns:a16="http://schemas.microsoft.com/office/drawing/2014/main" id="{81139332-73BC-4BE6-9307-F40A023C7241}"/>
              </a:ext>
            </a:extLst>
          </p:cNvPr>
          <p:cNvGrpSpPr/>
          <p:nvPr/>
        </p:nvGrpSpPr>
        <p:grpSpPr>
          <a:xfrm>
            <a:off x="5954691" y="2200048"/>
            <a:ext cx="0" cy="936104"/>
            <a:chOff x="1295636" y="4689140"/>
            <a:chExt cx="0" cy="936104"/>
          </a:xfrm>
        </p:grpSpPr>
        <p:cxnSp>
          <p:nvCxnSpPr>
            <p:cNvPr id="154" name="מחבר ישר 153">
              <a:extLst>
                <a:ext uri="{FF2B5EF4-FFF2-40B4-BE49-F238E27FC236}">
                  <a16:creationId xmlns:a16="http://schemas.microsoft.com/office/drawing/2014/main" id="{4E42EAD2-EE78-46D8-8839-D293E49F11D7}"/>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מחבר ישר 154">
              <a:extLst>
                <a:ext uri="{FF2B5EF4-FFF2-40B4-BE49-F238E27FC236}">
                  <a16:creationId xmlns:a16="http://schemas.microsoft.com/office/drawing/2014/main" id="{F9247AA5-38D2-4CAE-A285-4D5896C44011}"/>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מחבר ישר 155">
              <a:extLst>
                <a:ext uri="{FF2B5EF4-FFF2-40B4-BE49-F238E27FC236}">
                  <a16:creationId xmlns:a16="http://schemas.microsoft.com/office/drawing/2014/main" id="{61316C51-A14D-4E6E-B81C-A6461F227703}"/>
                </a:ext>
              </a:extLst>
            </p:cNvPr>
            <p:cNvCxnSpPr>
              <a:cxnSpLocks/>
            </p:cNvCxnSpPr>
            <p:nvPr/>
          </p:nvCxnSpPr>
          <p:spPr>
            <a:xfrm flipV="1">
              <a:off x="1295636" y="5011689"/>
              <a:ext cx="0" cy="25351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50" name="תיבת טקסט 149">
            <a:extLst>
              <a:ext uri="{FF2B5EF4-FFF2-40B4-BE49-F238E27FC236}">
                <a16:creationId xmlns:a16="http://schemas.microsoft.com/office/drawing/2014/main" id="{13476695-F61F-4B35-9125-70EC05A25042}"/>
              </a:ext>
            </a:extLst>
          </p:cNvPr>
          <p:cNvSpPr txBox="1"/>
          <p:nvPr/>
        </p:nvSpPr>
        <p:spPr>
          <a:xfrm>
            <a:off x="5740140" y="1900470"/>
            <a:ext cx="700593" cy="338554"/>
          </a:xfrm>
          <a:prstGeom prst="rect">
            <a:avLst/>
          </a:prstGeom>
          <a:noFill/>
        </p:spPr>
        <p:txBody>
          <a:bodyPr wrap="square" rtlCol="1">
            <a:spAutoFit/>
          </a:bodyPr>
          <a:lstStyle/>
          <a:p>
            <a:r>
              <a:rPr lang="he-IL" sz="1600" b="1" dirty="0" err="1"/>
              <a:t>ח"ח</a:t>
            </a:r>
            <a:endParaRPr lang="he-IL" sz="1600" b="1" dirty="0"/>
          </a:p>
        </p:txBody>
      </p:sp>
      <p:sp>
        <p:nvSpPr>
          <p:cNvPr id="151" name="תיבת טקסט 150">
            <a:extLst>
              <a:ext uri="{FF2B5EF4-FFF2-40B4-BE49-F238E27FC236}">
                <a16:creationId xmlns:a16="http://schemas.microsoft.com/office/drawing/2014/main" id="{EEEDCF8A-10DA-46EB-8D8C-EC72204CC36A}"/>
              </a:ext>
            </a:extLst>
          </p:cNvPr>
          <p:cNvSpPr txBox="1"/>
          <p:nvPr/>
        </p:nvSpPr>
        <p:spPr>
          <a:xfrm>
            <a:off x="4108637" y="3146092"/>
            <a:ext cx="700593" cy="338554"/>
          </a:xfrm>
          <a:prstGeom prst="rect">
            <a:avLst/>
          </a:prstGeom>
          <a:noFill/>
        </p:spPr>
        <p:txBody>
          <a:bodyPr wrap="square" rtlCol="1">
            <a:spAutoFit/>
          </a:bodyPr>
          <a:lstStyle/>
          <a:p>
            <a:r>
              <a:rPr lang="he-IL" sz="1600" b="1" dirty="0"/>
              <a:t>מגשר</a:t>
            </a:r>
          </a:p>
        </p:txBody>
      </p:sp>
      <p:sp>
        <p:nvSpPr>
          <p:cNvPr id="152" name="תיבת טקסט 151">
            <a:extLst>
              <a:ext uri="{FF2B5EF4-FFF2-40B4-BE49-F238E27FC236}">
                <a16:creationId xmlns:a16="http://schemas.microsoft.com/office/drawing/2014/main" id="{6A43710E-2410-4DC5-B3FE-F3F8F0CEA69F}"/>
              </a:ext>
            </a:extLst>
          </p:cNvPr>
          <p:cNvSpPr txBox="1"/>
          <p:nvPr/>
        </p:nvSpPr>
        <p:spPr>
          <a:xfrm>
            <a:off x="3105321" y="2776112"/>
            <a:ext cx="700593" cy="338554"/>
          </a:xfrm>
          <a:prstGeom prst="rect">
            <a:avLst/>
          </a:prstGeom>
          <a:noFill/>
        </p:spPr>
        <p:txBody>
          <a:bodyPr wrap="square" rtlCol="1">
            <a:spAutoFit/>
          </a:bodyPr>
          <a:lstStyle/>
          <a:p>
            <a:r>
              <a:rPr lang="he-IL" sz="1600" b="1" dirty="0"/>
              <a:t>פס 1</a:t>
            </a:r>
          </a:p>
        </p:txBody>
      </p:sp>
      <p:sp>
        <p:nvSpPr>
          <p:cNvPr id="153" name="תיבת טקסט 152">
            <a:extLst>
              <a:ext uri="{FF2B5EF4-FFF2-40B4-BE49-F238E27FC236}">
                <a16:creationId xmlns:a16="http://schemas.microsoft.com/office/drawing/2014/main" id="{0BE9D469-3196-485B-A3FF-A7470CC53636}"/>
              </a:ext>
            </a:extLst>
          </p:cNvPr>
          <p:cNvSpPr txBox="1"/>
          <p:nvPr/>
        </p:nvSpPr>
        <p:spPr>
          <a:xfrm>
            <a:off x="6427509" y="2776112"/>
            <a:ext cx="700593" cy="338554"/>
          </a:xfrm>
          <a:prstGeom prst="rect">
            <a:avLst/>
          </a:prstGeom>
          <a:noFill/>
        </p:spPr>
        <p:txBody>
          <a:bodyPr wrap="square" rtlCol="1">
            <a:spAutoFit/>
          </a:bodyPr>
          <a:lstStyle/>
          <a:p>
            <a:r>
              <a:rPr lang="he-IL" sz="1600" b="1" dirty="0"/>
              <a:t>פס 2</a:t>
            </a:r>
          </a:p>
        </p:txBody>
      </p:sp>
      <p:sp>
        <p:nvSpPr>
          <p:cNvPr id="168" name="תיבת טקסט 167">
            <a:extLst>
              <a:ext uri="{FF2B5EF4-FFF2-40B4-BE49-F238E27FC236}">
                <a16:creationId xmlns:a16="http://schemas.microsoft.com/office/drawing/2014/main" id="{DA9A61E1-74D0-4138-A225-CF0BBF7F0030}"/>
              </a:ext>
            </a:extLst>
          </p:cNvPr>
          <p:cNvSpPr txBox="1"/>
          <p:nvPr/>
        </p:nvSpPr>
        <p:spPr>
          <a:xfrm>
            <a:off x="2845531" y="1900470"/>
            <a:ext cx="700593" cy="338554"/>
          </a:xfrm>
          <a:prstGeom prst="rect">
            <a:avLst/>
          </a:prstGeom>
          <a:noFill/>
        </p:spPr>
        <p:txBody>
          <a:bodyPr wrap="square" rtlCol="1">
            <a:spAutoFit/>
          </a:bodyPr>
          <a:lstStyle/>
          <a:p>
            <a:r>
              <a:rPr lang="he-IL" sz="1600" b="1" dirty="0" err="1"/>
              <a:t>ח"ח</a:t>
            </a:r>
            <a:endParaRPr lang="he-IL" sz="1600" b="1" dirty="0"/>
          </a:p>
        </p:txBody>
      </p:sp>
      <p:sp>
        <p:nvSpPr>
          <p:cNvPr id="181" name="תיבת טקסט 180">
            <a:extLst>
              <a:ext uri="{FF2B5EF4-FFF2-40B4-BE49-F238E27FC236}">
                <a16:creationId xmlns:a16="http://schemas.microsoft.com/office/drawing/2014/main" id="{CC43708D-4B9C-4BD4-9CBF-28599B57172A}"/>
              </a:ext>
            </a:extLst>
          </p:cNvPr>
          <p:cNvSpPr txBox="1"/>
          <p:nvPr/>
        </p:nvSpPr>
        <p:spPr>
          <a:xfrm>
            <a:off x="454736" y="3958743"/>
            <a:ext cx="700593" cy="338554"/>
          </a:xfrm>
          <a:prstGeom prst="rect">
            <a:avLst/>
          </a:prstGeom>
          <a:noFill/>
        </p:spPr>
        <p:txBody>
          <a:bodyPr wrap="square" rtlCol="1">
            <a:spAutoFit/>
          </a:bodyPr>
          <a:lstStyle/>
          <a:p>
            <a:r>
              <a:rPr lang="he-IL" sz="1600" b="1" dirty="0"/>
              <a:t>ישן</a:t>
            </a:r>
          </a:p>
        </p:txBody>
      </p:sp>
      <p:sp>
        <p:nvSpPr>
          <p:cNvPr id="182" name="תיבת טקסט 181">
            <a:extLst>
              <a:ext uri="{FF2B5EF4-FFF2-40B4-BE49-F238E27FC236}">
                <a16:creationId xmlns:a16="http://schemas.microsoft.com/office/drawing/2014/main" id="{2ABCBFE5-3488-426B-8C98-36AF048290DB}"/>
              </a:ext>
            </a:extLst>
          </p:cNvPr>
          <p:cNvSpPr txBox="1"/>
          <p:nvPr/>
        </p:nvSpPr>
        <p:spPr>
          <a:xfrm>
            <a:off x="454736" y="4293096"/>
            <a:ext cx="700593" cy="338554"/>
          </a:xfrm>
          <a:prstGeom prst="rect">
            <a:avLst/>
          </a:prstGeom>
          <a:noFill/>
        </p:spPr>
        <p:txBody>
          <a:bodyPr wrap="square" rtlCol="1">
            <a:spAutoFit/>
          </a:bodyPr>
          <a:lstStyle/>
          <a:p>
            <a:r>
              <a:rPr lang="he-IL" sz="1600" b="1" dirty="0"/>
              <a:t>חדש</a:t>
            </a:r>
          </a:p>
        </p:txBody>
      </p:sp>
      <p:cxnSp>
        <p:nvCxnSpPr>
          <p:cNvPr id="183" name="מחבר ישר 182">
            <a:extLst>
              <a:ext uri="{FF2B5EF4-FFF2-40B4-BE49-F238E27FC236}">
                <a16:creationId xmlns:a16="http://schemas.microsoft.com/office/drawing/2014/main" id="{CF746E66-7C80-41B3-8D15-9D4BA98FF5A3}"/>
              </a:ext>
            </a:extLst>
          </p:cNvPr>
          <p:cNvCxnSpPr/>
          <p:nvPr/>
        </p:nvCxnSpPr>
        <p:spPr>
          <a:xfrm>
            <a:off x="1554127" y="5669821"/>
            <a:ext cx="262829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4" name="מחבר ישר 183">
            <a:extLst>
              <a:ext uri="{FF2B5EF4-FFF2-40B4-BE49-F238E27FC236}">
                <a16:creationId xmlns:a16="http://schemas.microsoft.com/office/drawing/2014/main" id="{2B513383-FDF5-4DDE-A9C3-74E1149755A0}"/>
              </a:ext>
            </a:extLst>
          </p:cNvPr>
          <p:cNvCxnSpPr/>
          <p:nvPr/>
        </p:nvCxnSpPr>
        <p:spPr>
          <a:xfrm>
            <a:off x="4794487" y="5669821"/>
            <a:ext cx="262829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5" name="מחבר ישר 184">
            <a:extLst>
              <a:ext uri="{FF2B5EF4-FFF2-40B4-BE49-F238E27FC236}">
                <a16:creationId xmlns:a16="http://schemas.microsoft.com/office/drawing/2014/main" id="{49BA3109-41C0-4141-A3BD-4DE6E78587E0}"/>
              </a:ext>
            </a:extLst>
          </p:cNvPr>
          <p:cNvCxnSpPr>
            <a:cxnSpLocks/>
          </p:cNvCxnSpPr>
          <p:nvPr/>
        </p:nvCxnSpPr>
        <p:spPr>
          <a:xfrm>
            <a:off x="1770151" y="4733717"/>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מחבר ישר 185">
            <a:extLst>
              <a:ext uri="{FF2B5EF4-FFF2-40B4-BE49-F238E27FC236}">
                <a16:creationId xmlns:a16="http://schemas.microsoft.com/office/drawing/2014/main" id="{A635076B-23D0-4E98-82EE-427BB1E40F32}"/>
              </a:ext>
            </a:extLst>
          </p:cNvPr>
          <p:cNvCxnSpPr>
            <a:cxnSpLocks/>
          </p:cNvCxnSpPr>
          <p:nvPr/>
        </p:nvCxnSpPr>
        <p:spPr>
          <a:xfrm>
            <a:off x="1770151" y="5309781"/>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מחבר ישר 186">
            <a:extLst>
              <a:ext uri="{FF2B5EF4-FFF2-40B4-BE49-F238E27FC236}">
                <a16:creationId xmlns:a16="http://schemas.microsoft.com/office/drawing/2014/main" id="{F7B34784-754A-4C56-9608-6859D8E77E4A}"/>
              </a:ext>
            </a:extLst>
          </p:cNvPr>
          <p:cNvCxnSpPr>
            <a:cxnSpLocks/>
          </p:cNvCxnSpPr>
          <p:nvPr/>
        </p:nvCxnSpPr>
        <p:spPr>
          <a:xfrm flipH="1" flipV="1">
            <a:off x="1686678" y="5093757"/>
            <a:ext cx="83473"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88" name="קבוצה 187">
            <a:extLst>
              <a:ext uri="{FF2B5EF4-FFF2-40B4-BE49-F238E27FC236}">
                <a16:creationId xmlns:a16="http://schemas.microsoft.com/office/drawing/2014/main" id="{54712759-467F-4655-BE6D-C993CE977D8C}"/>
              </a:ext>
            </a:extLst>
          </p:cNvPr>
          <p:cNvGrpSpPr/>
          <p:nvPr/>
        </p:nvGrpSpPr>
        <p:grpSpPr>
          <a:xfrm>
            <a:off x="2074710" y="5669821"/>
            <a:ext cx="0" cy="936104"/>
            <a:chOff x="1295636" y="4689140"/>
            <a:chExt cx="0" cy="936104"/>
          </a:xfrm>
        </p:grpSpPr>
        <p:cxnSp>
          <p:nvCxnSpPr>
            <p:cNvPr id="189" name="מחבר ישר 188">
              <a:extLst>
                <a:ext uri="{FF2B5EF4-FFF2-40B4-BE49-F238E27FC236}">
                  <a16:creationId xmlns:a16="http://schemas.microsoft.com/office/drawing/2014/main" id="{D184AA3F-150B-46C7-8C78-1A454E980EDA}"/>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 name="מחבר ישר 189">
              <a:extLst>
                <a:ext uri="{FF2B5EF4-FFF2-40B4-BE49-F238E27FC236}">
                  <a16:creationId xmlns:a16="http://schemas.microsoft.com/office/drawing/2014/main" id="{89D44262-1328-4D17-BE14-7493A77E2F49}"/>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91" name="קבוצה 190">
            <a:extLst>
              <a:ext uri="{FF2B5EF4-FFF2-40B4-BE49-F238E27FC236}">
                <a16:creationId xmlns:a16="http://schemas.microsoft.com/office/drawing/2014/main" id="{F818D02F-8562-480E-B165-51CD8F941204}"/>
              </a:ext>
            </a:extLst>
          </p:cNvPr>
          <p:cNvGrpSpPr/>
          <p:nvPr/>
        </p:nvGrpSpPr>
        <p:grpSpPr>
          <a:xfrm>
            <a:off x="3684818" y="5669821"/>
            <a:ext cx="0" cy="936104"/>
            <a:chOff x="1295636" y="4689140"/>
            <a:chExt cx="0" cy="936104"/>
          </a:xfrm>
        </p:grpSpPr>
        <p:cxnSp>
          <p:nvCxnSpPr>
            <p:cNvPr id="192" name="מחבר ישר 191">
              <a:extLst>
                <a:ext uri="{FF2B5EF4-FFF2-40B4-BE49-F238E27FC236}">
                  <a16:creationId xmlns:a16="http://schemas.microsoft.com/office/drawing/2014/main" id="{C3C05337-034A-4382-9F2D-24BB8504CDD5}"/>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מחבר ישר 192">
              <a:extLst>
                <a:ext uri="{FF2B5EF4-FFF2-40B4-BE49-F238E27FC236}">
                  <a16:creationId xmlns:a16="http://schemas.microsoft.com/office/drawing/2014/main" id="{1561CF7B-AB41-485F-A5F3-1C3C06E5569E}"/>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94" name="קבוצה 193">
            <a:extLst>
              <a:ext uri="{FF2B5EF4-FFF2-40B4-BE49-F238E27FC236}">
                <a16:creationId xmlns:a16="http://schemas.microsoft.com/office/drawing/2014/main" id="{F605E507-D810-47E9-A735-B70036D2EF81}"/>
              </a:ext>
            </a:extLst>
          </p:cNvPr>
          <p:cNvGrpSpPr/>
          <p:nvPr/>
        </p:nvGrpSpPr>
        <p:grpSpPr>
          <a:xfrm rot="5400000">
            <a:off x="4471860" y="5201769"/>
            <a:ext cx="0" cy="936104"/>
            <a:chOff x="1295636" y="4689140"/>
            <a:chExt cx="0" cy="936104"/>
          </a:xfrm>
        </p:grpSpPr>
        <p:cxnSp>
          <p:nvCxnSpPr>
            <p:cNvPr id="195" name="מחבר ישר 194">
              <a:extLst>
                <a:ext uri="{FF2B5EF4-FFF2-40B4-BE49-F238E27FC236}">
                  <a16:creationId xmlns:a16="http://schemas.microsoft.com/office/drawing/2014/main" id="{D1A2CF73-F1CE-4742-8DE9-D938411CDFAA}"/>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 name="מחבר ישר 195">
              <a:extLst>
                <a:ext uri="{FF2B5EF4-FFF2-40B4-BE49-F238E27FC236}">
                  <a16:creationId xmlns:a16="http://schemas.microsoft.com/office/drawing/2014/main" id="{B4E5B343-7241-4CD9-B523-BB6F57990B50}"/>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97" name="מחבר ישר 196">
            <a:extLst>
              <a:ext uri="{FF2B5EF4-FFF2-40B4-BE49-F238E27FC236}">
                <a16:creationId xmlns:a16="http://schemas.microsoft.com/office/drawing/2014/main" id="{4846971C-2FB8-450C-9E2B-BD9A1745A067}"/>
              </a:ext>
            </a:extLst>
          </p:cNvPr>
          <p:cNvCxnSpPr>
            <a:cxnSpLocks/>
          </p:cNvCxnSpPr>
          <p:nvPr/>
        </p:nvCxnSpPr>
        <p:spPr>
          <a:xfrm>
            <a:off x="2267744" y="5921849"/>
            <a:ext cx="1217772"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198" name="תיבת טקסט 197">
            <a:extLst>
              <a:ext uri="{FF2B5EF4-FFF2-40B4-BE49-F238E27FC236}">
                <a16:creationId xmlns:a16="http://schemas.microsoft.com/office/drawing/2014/main" id="{336512BC-459E-4C38-A318-EE3F60C26BF4}"/>
              </a:ext>
            </a:extLst>
          </p:cNvPr>
          <p:cNvSpPr txBox="1"/>
          <p:nvPr/>
        </p:nvSpPr>
        <p:spPr>
          <a:xfrm>
            <a:off x="1419854" y="4434139"/>
            <a:ext cx="700593" cy="338554"/>
          </a:xfrm>
          <a:prstGeom prst="rect">
            <a:avLst/>
          </a:prstGeom>
          <a:noFill/>
        </p:spPr>
        <p:txBody>
          <a:bodyPr wrap="square" rtlCol="1">
            <a:spAutoFit/>
          </a:bodyPr>
          <a:lstStyle/>
          <a:p>
            <a:r>
              <a:rPr lang="he-IL" sz="1600" b="1" dirty="0"/>
              <a:t>גנרטור</a:t>
            </a:r>
          </a:p>
        </p:txBody>
      </p:sp>
      <p:sp>
        <p:nvSpPr>
          <p:cNvPr id="199" name="תיבת טקסט 198">
            <a:extLst>
              <a:ext uri="{FF2B5EF4-FFF2-40B4-BE49-F238E27FC236}">
                <a16:creationId xmlns:a16="http://schemas.microsoft.com/office/drawing/2014/main" id="{694AE737-0975-4FA1-94F4-A15EC68FF8EE}"/>
              </a:ext>
            </a:extLst>
          </p:cNvPr>
          <p:cNvSpPr txBox="1"/>
          <p:nvPr/>
        </p:nvSpPr>
        <p:spPr>
          <a:xfrm>
            <a:off x="1580397" y="6391745"/>
            <a:ext cx="700593" cy="338554"/>
          </a:xfrm>
          <a:prstGeom prst="rect">
            <a:avLst/>
          </a:prstGeom>
          <a:noFill/>
        </p:spPr>
        <p:txBody>
          <a:bodyPr wrap="square" rtlCol="1">
            <a:spAutoFit/>
          </a:bodyPr>
          <a:lstStyle/>
          <a:p>
            <a:r>
              <a:rPr lang="he-IL" sz="1600" b="1" dirty="0"/>
              <a:t>צרכן</a:t>
            </a:r>
          </a:p>
        </p:txBody>
      </p:sp>
      <p:sp>
        <p:nvSpPr>
          <p:cNvPr id="200" name="תיבת טקסט 199">
            <a:extLst>
              <a:ext uri="{FF2B5EF4-FFF2-40B4-BE49-F238E27FC236}">
                <a16:creationId xmlns:a16="http://schemas.microsoft.com/office/drawing/2014/main" id="{847D806F-7E03-4253-BA22-B36A7D6E754F}"/>
              </a:ext>
            </a:extLst>
          </p:cNvPr>
          <p:cNvSpPr txBox="1"/>
          <p:nvPr/>
        </p:nvSpPr>
        <p:spPr>
          <a:xfrm>
            <a:off x="3697850" y="6391745"/>
            <a:ext cx="700593" cy="338554"/>
          </a:xfrm>
          <a:prstGeom prst="rect">
            <a:avLst/>
          </a:prstGeom>
          <a:noFill/>
        </p:spPr>
        <p:txBody>
          <a:bodyPr wrap="square" rtlCol="1">
            <a:spAutoFit/>
          </a:bodyPr>
          <a:lstStyle/>
          <a:p>
            <a:r>
              <a:rPr lang="he-IL" sz="1600" b="1" dirty="0"/>
              <a:t>צרכן</a:t>
            </a:r>
          </a:p>
        </p:txBody>
      </p:sp>
      <p:grpSp>
        <p:nvGrpSpPr>
          <p:cNvPr id="201" name="קבוצה 200">
            <a:extLst>
              <a:ext uri="{FF2B5EF4-FFF2-40B4-BE49-F238E27FC236}">
                <a16:creationId xmlns:a16="http://schemas.microsoft.com/office/drawing/2014/main" id="{E7634A0C-9172-48DA-B8D4-F38ACC3F1B41}"/>
              </a:ext>
            </a:extLst>
          </p:cNvPr>
          <p:cNvGrpSpPr/>
          <p:nvPr/>
        </p:nvGrpSpPr>
        <p:grpSpPr>
          <a:xfrm>
            <a:off x="2673327" y="4733717"/>
            <a:ext cx="0" cy="936104"/>
            <a:chOff x="1295636" y="4689140"/>
            <a:chExt cx="0" cy="936104"/>
          </a:xfrm>
        </p:grpSpPr>
        <p:cxnSp>
          <p:nvCxnSpPr>
            <p:cNvPr id="202" name="מחבר ישר 201">
              <a:extLst>
                <a:ext uri="{FF2B5EF4-FFF2-40B4-BE49-F238E27FC236}">
                  <a16:creationId xmlns:a16="http://schemas.microsoft.com/office/drawing/2014/main" id="{DE24B159-9C68-4EEC-87DF-F123475B2820}"/>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מחבר ישר 202">
              <a:extLst>
                <a:ext uri="{FF2B5EF4-FFF2-40B4-BE49-F238E27FC236}">
                  <a16:creationId xmlns:a16="http://schemas.microsoft.com/office/drawing/2014/main" id="{9A6F56E3-07AE-47FB-A373-99A334E34BDF}"/>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04" name="תיבת טקסט 203">
            <a:extLst>
              <a:ext uri="{FF2B5EF4-FFF2-40B4-BE49-F238E27FC236}">
                <a16:creationId xmlns:a16="http://schemas.microsoft.com/office/drawing/2014/main" id="{4FCD8BF3-6B3E-409A-813B-E655B412899C}"/>
              </a:ext>
            </a:extLst>
          </p:cNvPr>
          <p:cNvSpPr txBox="1"/>
          <p:nvPr/>
        </p:nvSpPr>
        <p:spPr>
          <a:xfrm>
            <a:off x="2323030" y="4434139"/>
            <a:ext cx="700593" cy="338554"/>
          </a:xfrm>
          <a:prstGeom prst="rect">
            <a:avLst/>
          </a:prstGeom>
          <a:noFill/>
        </p:spPr>
        <p:txBody>
          <a:bodyPr wrap="square" rtlCol="1">
            <a:spAutoFit/>
          </a:bodyPr>
          <a:lstStyle/>
          <a:p>
            <a:r>
              <a:rPr lang="he-IL" sz="1600" b="1" dirty="0" err="1"/>
              <a:t>ח"ח</a:t>
            </a:r>
            <a:endParaRPr lang="he-IL" sz="1600" b="1" dirty="0"/>
          </a:p>
        </p:txBody>
      </p:sp>
      <p:grpSp>
        <p:nvGrpSpPr>
          <p:cNvPr id="205" name="קבוצה 204">
            <a:extLst>
              <a:ext uri="{FF2B5EF4-FFF2-40B4-BE49-F238E27FC236}">
                <a16:creationId xmlns:a16="http://schemas.microsoft.com/office/drawing/2014/main" id="{1D9E9DC9-F239-4D0F-B538-1D80B6B806BA}"/>
              </a:ext>
            </a:extLst>
          </p:cNvPr>
          <p:cNvGrpSpPr/>
          <p:nvPr/>
        </p:nvGrpSpPr>
        <p:grpSpPr>
          <a:xfrm>
            <a:off x="5067721" y="4733717"/>
            <a:ext cx="0" cy="936104"/>
            <a:chOff x="1295636" y="4689140"/>
            <a:chExt cx="0" cy="936104"/>
          </a:xfrm>
        </p:grpSpPr>
        <p:cxnSp>
          <p:nvCxnSpPr>
            <p:cNvPr id="206" name="מחבר ישר 205">
              <a:extLst>
                <a:ext uri="{FF2B5EF4-FFF2-40B4-BE49-F238E27FC236}">
                  <a16:creationId xmlns:a16="http://schemas.microsoft.com/office/drawing/2014/main" id="{6A93244F-BC77-4FAE-9076-9A0310C12F9D}"/>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 name="מחבר ישר 206">
              <a:extLst>
                <a:ext uri="{FF2B5EF4-FFF2-40B4-BE49-F238E27FC236}">
                  <a16:creationId xmlns:a16="http://schemas.microsoft.com/office/drawing/2014/main" id="{E49856C1-6E15-4590-AAC8-1FC6A44F504A}"/>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8" name="קבוצה 207">
            <a:extLst>
              <a:ext uri="{FF2B5EF4-FFF2-40B4-BE49-F238E27FC236}">
                <a16:creationId xmlns:a16="http://schemas.microsoft.com/office/drawing/2014/main" id="{7F8D6E13-79A2-4418-811D-6A3475FAC9E9}"/>
              </a:ext>
            </a:extLst>
          </p:cNvPr>
          <p:cNvGrpSpPr/>
          <p:nvPr/>
        </p:nvGrpSpPr>
        <p:grpSpPr>
          <a:xfrm>
            <a:off x="5372280" y="5669821"/>
            <a:ext cx="0" cy="936104"/>
            <a:chOff x="1295636" y="4689140"/>
            <a:chExt cx="0" cy="936104"/>
          </a:xfrm>
        </p:grpSpPr>
        <p:cxnSp>
          <p:nvCxnSpPr>
            <p:cNvPr id="209" name="מחבר ישר 208">
              <a:extLst>
                <a:ext uri="{FF2B5EF4-FFF2-40B4-BE49-F238E27FC236}">
                  <a16:creationId xmlns:a16="http://schemas.microsoft.com/office/drawing/2014/main" id="{C6B9F8A5-1A16-4D47-8E52-11B429299625}"/>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0" name="מחבר ישר 209">
              <a:extLst>
                <a:ext uri="{FF2B5EF4-FFF2-40B4-BE49-F238E27FC236}">
                  <a16:creationId xmlns:a16="http://schemas.microsoft.com/office/drawing/2014/main" id="{45082415-F0B3-48EF-8172-E3E40F231946}"/>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11" name="קבוצה 210">
            <a:extLst>
              <a:ext uri="{FF2B5EF4-FFF2-40B4-BE49-F238E27FC236}">
                <a16:creationId xmlns:a16="http://schemas.microsoft.com/office/drawing/2014/main" id="{C5F59270-2CF5-45E7-B77F-B123DF9384FA}"/>
              </a:ext>
            </a:extLst>
          </p:cNvPr>
          <p:cNvGrpSpPr/>
          <p:nvPr/>
        </p:nvGrpSpPr>
        <p:grpSpPr>
          <a:xfrm>
            <a:off x="6982388" y="5669821"/>
            <a:ext cx="0" cy="936104"/>
            <a:chOff x="1295636" y="4689140"/>
            <a:chExt cx="0" cy="936104"/>
          </a:xfrm>
        </p:grpSpPr>
        <p:cxnSp>
          <p:nvCxnSpPr>
            <p:cNvPr id="212" name="מחבר ישר 211">
              <a:extLst>
                <a:ext uri="{FF2B5EF4-FFF2-40B4-BE49-F238E27FC236}">
                  <a16:creationId xmlns:a16="http://schemas.microsoft.com/office/drawing/2014/main" id="{E272DFFF-FA9D-4A9D-B7DB-DFA3AA19B4AA}"/>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 name="מחבר ישר 212">
              <a:extLst>
                <a:ext uri="{FF2B5EF4-FFF2-40B4-BE49-F238E27FC236}">
                  <a16:creationId xmlns:a16="http://schemas.microsoft.com/office/drawing/2014/main" id="{35F3EC18-A21E-41DD-A38C-BBA730AAAA0B}"/>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14" name="מחבר ישר 213">
            <a:extLst>
              <a:ext uri="{FF2B5EF4-FFF2-40B4-BE49-F238E27FC236}">
                <a16:creationId xmlns:a16="http://schemas.microsoft.com/office/drawing/2014/main" id="{BAEF6746-2A0A-4018-A1E7-CEC721AE1EBA}"/>
              </a:ext>
            </a:extLst>
          </p:cNvPr>
          <p:cNvCxnSpPr>
            <a:cxnSpLocks/>
          </p:cNvCxnSpPr>
          <p:nvPr/>
        </p:nvCxnSpPr>
        <p:spPr>
          <a:xfrm>
            <a:off x="5544108" y="5921849"/>
            <a:ext cx="1259812"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215" name="תיבת טקסט 214">
            <a:extLst>
              <a:ext uri="{FF2B5EF4-FFF2-40B4-BE49-F238E27FC236}">
                <a16:creationId xmlns:a16="http://schemas.microsoft.com/office/drawing/2014/main" id="{A38505D6-BF9A-4F08-8587-079DDEAD7063}"/>
              </a:ext>
            </a:extLst>
          </p:cNvPr>
          <p:cNvSpPr txBox="1"/>
          <p:nvPr/>
        </p:nvSpPr>
        <p:spPr>
          <a:xfrm>
            <a:off x="4717424" y="4434139"/>
            <a:ext cx="700593" cy="338554"/>
          </a:xfrm>
          <a:prstGeom prst="rect">
            <a:avLst/>
          </a:prstGeom>
          <a:noFill/>
        </p:spPr>
        <p:txBody>
          <a:bodyPr wrap="square" rtlCol="1">
            <a:spAutoFit/>
          </a:bodyPr>
          <a:lstStyle/>
          <a:p>
            <a:r>
              <a:rPr lang="he-IL" sz="1600" b="1" dirty="0"/>
              <a:t>גנרטור</a:t>
            </a:r>
          </a:p>
        </p:txBody>
      </p:sp>
      <p:sp>
        <p:nvSpPr>
          <p:cNvPr id="216" name="תיבת טקסט 215">
            <a:extLst>
              <a:ext uri="{FF2B5EF4-FFF2-40B4-BE49-F238E27FC236}">
                <a16:creationId xmlns:a16="http://schemas.microsoft.com/office/drawing/2014/main" id="{66A419F3-5BA9-438E-9ABC-9D5BE4C85E8F}"/>
              </a:ext>
            </a:extLst>
          </p:cNvPr>
          <p:cNvSpPr txBox="1"/>
          <p:nvPr/>
        </p:nvSpPr>
        <p:spPr>
          <a:xfrm>
            <a:off x="4877967" y="6391745"/>
            <a:ext cx="700593" cy="338554"/>
          </a:xfrm>
          <a:prstGeom prst="rect">
            <a:avLst/>
          </a:prstGeom>
          <a:noFill/>
        </p:spPr>
        <p:txBody>
          <a:bodyPr wrap="square" rtlCol="1">
            <a:spAutoFit/>
          </a:bodyPr>
          <a:lstStyle/>
          <a:p>
            <a:r>
              <a:rPr lang="he-IL" sz="1600" b="1" dirty="0"/>
              <a:t>צרכן</a:t>
            </a:r>
          </a:p>
        </p:txBody>
      </p:sp>
      <p:sp>
        <p:nvSpPr>
          <p:cNvPr id="217" name="תיבת טקסט 216">
            <a:extLst>
              <a:ext uri="{FF2B5EF4-FFF2-40B4-BE49-F238E27FC236}">
                <a16:creationId xmlns:a16="http://schemas.microsoft.com/office/drawing/2014/main" id="{EDB0CE9F-8A72-43F1-A670-E083A518C4A6}"/>
              </a:ext>
            </a:extLst>
          </p:cNvPr>
          <p:cNvSpPr txBox="1"/>
          <p:nvPr/>
        </p:nvSpPr>
        <p:spPr>
          <a:xfrm>
            <a:off x="6995420" y="6391745"/>
            <a:ext cx="700593" cy="338554"/>
          </a:xfrm>
          <a:prstGeom prst="rect">
            <a:avLst/>
          </a:prstGeom>
          <a:noFill/>
        </p:spPr>
        <p:txBody>
          <a:bodyPr wrap="square" rtlCol="1">
            <a:spAutoFit/>
          </a:bodyPr>
          <a:lstStyle/>
          <a:p>
            <a:r>
              <a:rPr lang="he-IL" sz="1600" b="1" dirty="0"/>
              <a:t>צרכן</a:t>
            </a:r>
          </a:p>
        </p:txBody>
      </p:sp>
      <p:grpSp>
        <p:nvGrpSpPr>
          <p:cNvPr id="218" name="קבוצה 217">
            <a:extLst>
              <a:ext uri="{FF2B5EF4-FFF2-40B4-BE49-F238E27FC236}">
                <a16:creationId xmlns:a16="http://schemas.microsoft.com/office/drawing/2014/main" id="{059B0614-A018-4EF8-9CE6-B80CB44EAB20}"/>
              </a:ext>
            </a:extLst>
          </p:cNvPr>
          <p:cNvGrpSpPr/>
          <p:nvPr/>
        </p:nvGrpSpPr>
        <p:grpSpPr>
          <a:xfrm>
            <a:off x="5970897" y="4733717"/>
            <a:ext cx="0" cy="936104"/>
            <a:chOff x="1295636" y="4689140"/>
            <a:chExt cx="0" cy="936104"/>
          </a:xfrm>
        </p:grpSpPr>
        <p:cxnSp>
          <p:nvCxnSpPr>
            <p:cNvPr id="219" name="מחבר ישר 218">
              <a:extLst>
                <a:ext uri="{FF2B5EF4-FFF2-40B4-BE49-F238E27FC236}">
                  <a16:creationId xmlns:a16="http://schemas.microsoft.com/office/drawing/2014/main" id="{478D1CE9-CF12-408F-AD3F-74BFA3AE83A1}"/>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מחבר ישר 219">
              <a:extLst>
                <a:ext uri="{FF2B5EF4-FFF2-40B4-BE49-F238E27FC236}">
                  <a16:creationId xmlns:a16="http://schemas.microsoft.com/office/drawing/2014/main" id="{E11F04AC-C384-4BE2-8B43-F1A3E1421624}"/>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21" name="תיבת טקסט 220">
            <a:extLst>
              <a:ext uri="{FF2B5EF4-FFF2-40B4-BE49-F238E27FC236}">
                <a16:creationId xmlns:a16="http://schemas.microsoft.com/office/drawing/2014/main" id="{7F8B86E6-BBB1-4FCC-8D6A-1D09D8088508}"/>
              </a:ext>
            </a:extLst>
          </p:cNvPr>
          <p:cNvSpPr txBox="1"/>
          <p:nvPr/>
        </p:nvSpPr>
        <p:spPr>
          <a:xfrm>
            <a:off x="5756346" y="4434139"/>
            <a:ext cx="700593" cy="338554"/>
          </a:xfrm>
          <a:prstGeom prst="rect">
            <a:avLst/>
          </a:prstGeom>
          <a:noFill/>
        </p:spPr>
        <p:txBody>
          <a:bodyPr wrap="square" rtlCol="1">
            <a:spAutoFit/>
          </a:bodyPr>
          <a:lstStyle/>
          <a:p>
            <a:r>
              <a:rPr lang="he-IL" sz="1600" b="1" dirty="0" err="1"/>
              <a:t>ח"ח</a:t>
            </a:r>
            <a:endParaRPr lang="he-IL" sz="1600" b="1" dirty="0"/>
          </a:p>
        </p:txBody>
      </p:sp>
      <p:sp>
        <p:nvSpPr>
          <p:cNvPr id="222" name="תיבת טקסט 221">
            <a:extLst>
              <a:ext uri="{FF2B5EF4-FFF2-40B4-BE49-F238E27FC236}">
                <a16:creationId xmlns:a16="http://schemas.microsoft.com/office/drawing/2014/main" id="{C827B419-F2CD-497C-83CA-7D8EB0EB1F1C}"/>
              </a:ext>
            </a:extLst>
          </p:cNvPr>
          <p:cNvSpPr txBox="1"/>
          <p:nvPr/>
        </p:nvSpPr>
        <p:spPr>
          <a:xfrm>
            <a:off x="4124843" y="5679761"/>
            <a:ext cx="700593" cy="338554"/>
          </a:xfrm>
          <a:prstGeom prst="rect">
            <a:avLst/>
          </a:prstGeom>
          <a:noFill/>
        </p:spPr>
        <p:txBody>
          <a:bodyPr wrap="square" rtlCol="1">
            <a:spAutoFit/>
          </a:bodyPr>
          <a:lstStyle/>
          <a:p>
            <a:r>
              <a:rPr lang="he-IL" sz="1600" b="1" dirty="0"/>
              <a:t>מגשר</a:t>
            </a:r>
          </a:p>
        </p:txBody>
      </p:sp>
      <p:sp>
        <p:nvSpPr>
          <p:cNvPr id="223" name="תיבת טקסט 222">
            <a:extLst>
              <a:ext uri="{FF2B5EF4-FFF2-40B4-BE49-F238E27FC236}">
                <a16:creationId xmlns:a16="http://schemas.microsoft.com/office/drawing/2014/main" id="{E509A877-BFB8-4F11-B5BC-14B6588DFCAA}"/>
              </a:ext>
            </a:extLst>
          </p:cNvPr>
          <p:cNvSpPr txBox="1"/>
          <p:nvPr/>
        </p:nvSpPr>
        <p:spPr>
          <a:xfrm>
            <a:off x="3121527" y="5309781"/>
            <a:ext cx="700593" cy="338554"/>
          </a:xfrm>
          <a:prstGeom prst="rect">
            <a:avLst/>
          </a:prstGeom>
          <a:noFill/>
        </p:spPr>
        <p:txBody>
          <a:bodyPr wrap="square" rtlCol="1">
            <a:spAutoFit/>
          </a:bodyPr>
          <a:lstStyle/>
          <a:p>
            <a:r>
              <a:rPr lang="en-US" sz="1600" b="1" dirty="0"/>
              <a:t>A</a:t>
            </a:r>
            <a:r>
              <a:rPr lang="he-IL" sz="1600" b="1" dirty="0"/>
              <a:t>פס 1</a:t>
            </a:r>
          </a:p>
        </p:txBody>
      </p:sp>
      <p:sp>
        <p:nvSpPr>
          <p:cNvPr id="224" name="תיבת טקסט 223">
            <a:extLst>
              <a:ext uri="{FF2B5EF4-FFF2-40B4-BE49-F238E27FC236}">
                <a16:creationId xmlns:a16="http://schemas.microsoft.com/office/drawing/2014/main" id="{A3315363-EEBE-421C-85D1-2089B2C654D0}"/>
              </a:ext>
            </a:extLst>
          </p:cNvPr>
          <p:cNvSpPr txBox="1"/>
          <p:nvPr/>
        </p:nvSpPr>
        <p:spPr>
          <a:xfrm>
            <a:off x="6443715" y="5309781"/>
            <a:ext cx="700593" cy="338554"/>
          </a:xfrm>
          <a:prstGeom prst="rect">
            <a:avLst/>
          </a:prstGeom>
          <a:noFill/>
        </p:spPr>
        <p:txBody>
          <a:bodyPr wrap="square" rtlCol="1">
            <a:spAutoFit/>
          </a:bodyPr>
          <a:lstStyle/>
          <a:p>
            <a:r>
              <a:rPr lang="en-US" sz="1600" b="1" dirty="0"/>
              <a:t>A</a:t>
            </a:r>
            <a:r>
              <a:rPr lang="he-IL" sz="1600" b="1" dirty="0"/>
              <a:t>פס 2</a:t>
            </a:r>
          </a:p>
        </p:txBody>
      </p:sp>
      <p:cxnSp>
        <p:nvCxnSpPr>
          <p:cNvPr id="225" name="מחבר ישר 224">
            <a:extLst>
              <a:ext uri="{FF2B5EF4-FFF2-40B4-BE49-F238E27FC236}">
                <a16:creationId xmlns:a16="http://schemas.microsoft.com/office/drawing/2014/main" id="{5D49A1A2-D392-4CAC-8234-FBA905F0C43B}"/>
              </a:ext>
            </a:extLst>
          </p:cNvPr>
          <p:cNvCxnSpPr>
            <a:cxnSpLocks/>
          </p:cNvCxnSpPr>
          <p:nvPr/>
        </p:nvCxnSpPr>
        <p:spPr>
          <a:xfrm>
            <a:off x="251520" y="4329100"/>
            <a:ext cx="8388932"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6" name="מחבר חץ ישר 225">
            <a:extLst>
              <a:ext uri="{FF2B5EF4-FFF2-40B4-BE49-F238E27FC236}">
                <a16:creationId xmlns:a16="http://schemas.microsoft.com/office/drawing/2014/main" id="{DB330228-BAC3-4444-AF78-777D0A54F378}"/>
              </a:ext>
            </a:extLst>
          </p:cNvPr>
          <p:cNvCxnSpPr/>
          <p:nvPr/>
        </p:nvCxnSpPr>
        <p:spPr>
          <a:xfrm flipV="1">
            <a:off x="1007604" y="4097824"/>
            <a:ext cx="0" cy="462551"/>
          </a:xfrm>
          <a:prstGeom prst="straightConnector1">
            <a:avLst/>
          </a:prstGeom>
          <a:ln>
            <a:solidFill>
              <a:schemeClr val="accent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7" name="מלבן 226">
            <a:extLst>
              <a:ext uri="{FF2B5EF4-FFF2-40B4-BE49-F238E27FC236}">
                <a16:creationId xmlns:a16="http://schemas.microsoft.com/office/drawing/2014/main" id="{9BD48D8B-02F3-46C5-9BCC-F4AFA6FB654A}"/>
              </a:ext>
            </a:extLst>
          </p:cNvPr>
          <p:cNvSpPr/>
          <p:nvPr/>
        </p:nvSpPr>
        <p:spPr>
          <a:xfrm>
            <a:off x="2534632" y="2451000"/>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8" name="מלבן 227">
            <a:extLst>
              <a:ext uri="{FF2B5EF4-FFF2-40B4-BE49-F238E27FC236}">
                <a16:creationId xmlns:a16="http://schemas.microsoft.com/office/drawing/2014/main" id="{93701CB2-C9BD-43F1-A5FC-A3D1A6474E68}"/>
              </a:ext>
            </a:extLst>
          </p:cNvPr>
          <p:cNvSpPr/>
          <p:nvPr/>
        </p:nvSpPr>
        <p:spPr>
          <a:xfrm>
            <a:off x="1626725" y="2451000"/>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9" name="מלבן 228">
            <a:extLst>
              <a:ext uri="{FF2B5EF4-FFF2-40B4-BE49-F238E27FC236}">
                <a16:creationId xmlns:a16="http://schemas.microsoft.com/office/drawing/2014/main" id="{0B17316E-CC81-48AC-AC63-3B74D3F947E6}"/>
              </a:ext>
            </a:extLst>
          </p:cNvPr>
          <p:cNvSpPr/>
          <p:nvPr/>
        </p:nvSpPr>
        <p:spPr>
          <a:xfrm>
            <a:off x="5815845" y="2451000"/>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0" name="מלבן 229">
            <a:extLst>
              <a:ext uri="{FF2B5EF4-FFF2-40B4-BE49-F238E27FC236}">
                <a16:creationId xmlns:a16="http://schemas.microsoft.com/office/drawing/2014/main" id="{DF52ECC8-2A28-4485-B6C7-77E88C06633D}"/>
              </a:ext>
            </a:extLst>
          </p:cNvPr>
          <p:cNvSpPr/>
          <p:nvPr/>
        </p:nvSpPr>
        <p:spPr>
          <a:xfrm>
            <a:off x="4907938" y="2451000"/>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1" name="מלבן 230">
            <a:extLst>
              <a:ext uri="{FF2B5EF4-FFF2-40B4-BE49-F238E27FC236}">
                <a16:creationId xmlns:a16="http://schemas.microsoft.com/office/drawing/2014/main" id="{E7BE303A-2D0F-4141-9682-AB3FED071EB0}"/>
              </a:ext>
            </a:extLst>
          </p:cNvPr>
          <p:cNvSpPr/>
          <p:nvPr/>
        </p:nvSpPr>
        <p:spPr>
          <a:xfrm>
            <a:off x="1950761" y="3386938"/>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2" name="מלבן 231">
            <a:extLst>
              <a:ext uri="{FF2B5EF4-FFF2-40B4-BE49-F238E27FC236}">
                <a16:creationId xmlns:a16="http://schemas.microsoft.com/office/drawing/2014/main" id="{657A21E0-896F-4FFA-8823-85675D647F0D}"/>
              </a:ext>
            </a:extLst>
          </p:cNvPr>
          <p:cNvSpPr/>
          <p:nvPr/>
        </p:nvSpPr>
        <p:spPr>
          <a:xfrm>
            <a:off x="3557903" y="3386938"/>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3" name="מלבן 232">
            <a:extLst>
              <a:ext uri="{FF2B5EF4-FFF2-40B4-BE49-F238E27FC236}">
                <a16:creationId xmlns:a16="http://schemas.microsoft.com/office/drawing/2014/main" id="{DA090824-759E-4356-AD06-CBC81694179E}"/>
              </a:ext>
            </a:extLst>
          </p:cNvPr>
          <p:cNvSpPr/>
          <p:nvPr/>
        </p:nvSpPr>
        <p:spPr>
          <a:xfrm>
            <a:off x="5226221" y="3386938"/>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4" name="מלבן 233">
            <a:extLst>
              <a:ext uri="{FF2B5EF4-FFF2-40B4-BE49-F238E27FC236}">
                <a16:creationId xmlns:a16="http://schemas.microsoft.com/office/drawing/2014/main" id="{A6CE5ED6-7640-4101-83E1-A3D40B9A152C}"/>
              </a:ext>
            </a:extLst>
          </p:cNvPr>
          <p:cNvSpPr/>
          <p:nvPr/>
        </p:nvSpPr>
        <p:spPr>
          <a:xfrm>
            <a:off x="6835477" y="3386938"/>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5" name="מלבן 234">
            <a:extLst>
              <a:ext uri="{FF2B5EF4-FFF2-40B4-BE49-F238E27FC236}">
                <a16:creationId xmlns:a16="http://schemas.microsoft.com/office/drawing/2014/main" id="{86E8F78A-E4FD-4934-A36A-A15569D1200E}"/>
              </a:ext>
            </a:extLst>
          </p:cNvPr>
          <p:cNvSpPr/>
          <p:nvPr/>
        </p:nvSpPr>
        <p:spPr>
          <a:xfrm>
            <a:off x="1626724" y="4972289"/>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36" name="מחבר ישר 235">
            <a:extLst>
              <a:ext uri="{FF2B5EF4-FFF2-40B4-BE49-F238E27FC236}">
                <a16:creationId xmlns:a16="http://schemas.microsoft.com/office/drawing/2014/main" id="{2A2D3A45-CC5D-443E-910A-F51C5316D288}"/>
              </a:ext>
            </a:extLst>
          </p:cNvPr>
          <p:cNvCxnSpPr>
            <a:cxnSpLocks/>
          </p:cNvCxnSpPr>
          <p:nvPr/>
        </p:nvCxnSpPr>
        <p:spPr>
          <a:xfrm flipH="1" flipV="1">
            <a:off x="2586176" y="5093757"/>
            <a:ext cx="83473"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7" name="מלבן 236">
            <a:extLst>
              <a:ext uri="{FF2B5EF4-FFF2-40B4-BE49-F238E27FC236}">
                <a16:creationId xmlns:a16="http://schemas.microsoft.com/office/drawing/2014/main" id="{685DD365-6AB6-444D-9023-7CE0327014B2}"/>
              </a:ext>
            </a:extLst>
          </p:cNvPr>
          <p:cNvSpPr/>
          <p:nvPr/>
        </p:nvSpPr>
        <p:spPr>
          <a:xfrm>
            <a:off x="2526222" y="4972289"/>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38" name="מחבר ישר 237">
            <a:extLst>
              <a:ext uri="{FF2B5EF4-FFF2-40B4-BE49-F238E27FC236}">
                <a16:creationId xmlns:a16="http://schemas.microsoft.com/office/drawing/2014/main" id="{C3CE158E-DDAB-45B7-A2D4-2066CCC67FB8}"/>
              </a:ext>
            </a:extLst>
          </p:cNvPr>
          <p:cNvCxnSpPr>
            <a:cxnSpLocks/>
          </p:cNvCxnSpPr>
          <p:nvPr/>
        </p:nvCxnSpPr>
        <p:spPr>
          <a:xfrm flipH="1" flipV="1">
            <a:off x="4995633" y="5093757"/>
            <a:ext cx="83473"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9" name="מלבן 238">
            <a:extLst>
              <a:ext uri="{FF2B5EF4-FFF2-40B4-BE49-F238E27FC236}">
                <a16:creationId xmlns:a16="http://schemas.microsoft.com/office/drawing/2014/main" id="{76CC4D42-8395-4B1A-9798-0DDC2DBEF022}"/>
              </a:ext>
            </a:extLst>
          </p:cNvPr>
          <p:cNvSpPr/>
          <p:nvPr/>
        </p:nvSpPr>
        <p:spPr>
          <a:xfrm>
            <a:off x="4935679" y="4972289"/>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40" name="מחבר ישר 239">
            <a:extLst>
              <a:ext uri="{FF2B5EF4-FFF2-40B4-BE49-F238E27FC236}">
                <a16:creationId xmlns:a16="http://schemas.microsoft.com/office/drawing/2014/main" id="{CC6EAD66-D2EE-460C-B6B1-F34C75D69EB1}"/>
              </a:ext>
            </a:extLst>
          </p:cNvPr>
          <p:cNvCxnSpPr>
            <a:cxnSpLocks/>
          </p:cNvCxnSpPr>
          <p:nvPr/>
        </p:nvCxnSpPr>
        <p:spPr>
          <a:xfrm flipH="1" flipV="1">
            <a:off x="5892157" y="5093757"/>
            <a:ext cx="83473"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1" name="מלבן 240">
            <a:extLst>
              <a:ext uri="{FF2B5EF4-FFF2-40B4-BE49-F238E27FC236}">
                <a16:creationId xmlns:a16="http://schemas.microsoft.com/office/drawing/2014/main" id="{66132683-054F-4E3C-8543-402B0B500C08}"/>
              </a:ext>
            </a:extLst>
          </p:cNvPr>
          <p:cNvSpPr/>
          <p:nvPr/>
        </p:nvSpPr>
        <p:spPr>
          <a:xfrm>
            <a:off x="5832203" y="4972289"/>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2" name="מלבן 241">
            <a:extLst>
              <a:ext uri="{FF2B5EF4-FFF2-40B4-BE49-F238E27FC236}">
                <a16:creationId xmlns:a16="http://schemas.microsoft.com/office/drawing/2014/main" id="{D40DB423-9D7F-4E08-83E4-700652AE50DC}"/>
              </a:ext>
            </a:extLst>
          </p:cNvPr>
          <p:cNvSpPr/>
          <p:nvPr/>
        </p:nvSpPr>
        <p:spPr>
          <a:xfrm rot="5400000">
            <a:off x="4323498" y="2886003"/>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43" name="מחבר ישר 242">
            <a:extLst>
              <a:ext uri="{FF2B5EF4-FFF2-40B4-BE49-F238E27FC236}">
                <a16:creationId xmlns:a16="http://schemas.microsoft.com/office/drawing/2014/main" id="{FADD4063-CA55-4284-9559-CA9F1B284875}"/>
              </a:ext>
            </a:extLst>
          </p:cNvPr>
          <p:cNvCxnSpPr>
            <a:cxnSpLocks/>
          </p:cNvCxnSpPr>
          <p:nvPr/>
        </p:nvCxnSpPr>
        <p:spPr>
          <a:xfrm rot="5400000" flipH="1" flipV="1">
            <a:off x="4436049" y="5520704"/>
            <a:ext cx="83473"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4" name="מלבן 243">
            <a:extLst>
              <a:ext uri="{FF2B5EF4-FFF2-40B4-BE49-F238E27FC236}">
                <a16:creationId xmlns:a16="http://schemas.microsoft.com/office/drawing/2014/main" id="{2EF06157-057B-44E8-99EC-CE6927BD652A}"/>
              </a:ext>
            </a:extLst>
          </p:cNvPr>
          <p:cNvSpPr/>
          <p:nvPr/>
        </p:nvSpPr>
        <p:spPr>
          <a:xfrm rot="5400000">
            <a:off x="4376095" y="5399236"/>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45" name="מחבר ישר 244">
            <a:extLst>
              <a:ext uri="{FF2B5EF4-FFF2-40B4-BE49-F238E27FC236}">
                <a16:creationId xmlns:a16="http://schemas.microsoft.com/office/drawing/2014/main" id="{54AC954E-6D2D-4938-92A6-BD4AD34DA375}"/>
              </a:ext>
            </a:extLst>
          </p:cNvPr>
          <p:cNvCxnSpPr>
            <a:cxnSpLocks/>
          </p:cNvCxnSpPr>
          <p:nvPr/>
        </p:nvCxnSpPr>
        <p:spPr>
          <a:xfrm flipH="1" flipV="1">
            <a:off x="5293540" y="6046526"/>
            <a:ext cx="83473"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6" name="מלבן 245">
            <a:extLst>
              <a:ext uri="{FF2B5EF4-FFF2-40B4-BE49-F238E27FC236}">
                <a16:creationId xmlns:a16="http://schemas.microsoft.com/office/drawing/2014/main" id="{10262270-9280-4944-872B-B7ED0F758869}"/>
              </a:ext>
            </a:extLst>
          </p:cNvPr>
          <p:cNvSpPr/>
          <p:nvPr/>
        </p:nvSpPr>
        <p:spPr>
          <a:xfrm>
            <a:off x="5233586" y="5925058"/>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47" name="מחבר ישר 246">
            <a:extLst>
              <a:ext uri="{FF2B5EF4-FFF2-40B4-BE49-F238E27FC236}">
                <a16:creationId xmlns:a16="http://schemas.microsoft.com/office/drawing/2014/main" id="{B2050342-28EA-4864-928A-A902CB04F9E1}"/>
              </a:ext>
            </a:extLst>
          </p:cNvPr>
          <p:cNvCxnSpPr>
            <a:cxnSpLocks/>
          </p:cNvCxnSpPr>
          <p:nvPr/>
        </p:nvCxnSpPr>
        <p:spPr>
          <a:xfrm flipH="1" flipV="1">
            <a:off x="6903648" y="6046526"/>
            <a:ext cx="83473"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8" name="מלבן 247">
            <a:extLst>
              <a:ext uri="{FF2B5EF4-FFF2-40B4-BE49-F238E27FC236}">
                <a16:creationId xmlns:a16="http://schemas.microsoft.com/office/drawing/2014/main" id="{98DED4AB-A610-4A79-ABE2-D14A5527A276}"/>
              </a:ext>
            </a:extLst>
          </p:cNvPr>
          <p:cNvSpPr/>
          <p:nvPr/>
        </p:nvSpPr>
        <p:spPr>
          <a:xfrm>
            <a:off x="6843694" y="5925058"/>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49" name="מחבר ישר 248">
            <a:extLst>
              <a:ext uri="{FF2B5EF4-FFF2-40B4-BE49-F238E27FC236}">
                <a16:creationId xmlns:a16="http://schemas.microsoft.com/office/drawing/2014/main" id="{3FB45AD9-843C-45EA-9854-68EFDC65F8FC}"/>
              </a:ext>
            </a:extLst>
          </p:cNvPr>
          <p:cNvCxnSpPr>
            <a:cxnSpLocks/>
          </p:cNvCxnSpPr>
          <p:nvPr/>
        </p:nvCxnSpPr>
        <p:spPr>
          <a:xfrm flipH="1" flipV="1">
            <a:off x="3606078" y="6046526"/>
            <a:ext cx="83473"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50" name="מלבן 249">
            <a:extLst>
              <a:ext uri="{FF2B5EF4-FFF2-40B4-BE49-F238E27FC236}">
                <a16:creationId xmlns:a16="http://schemas.microsoft.com/office/drawing/2014/main" id="{C9670F39-B589-47C0-A412-B173D9AA967C}"/>
              </a:ext>
            </a:extLst>
          </p:cNvPr>
          <p:cNvSpPr/>
          <p:nvPr/>
        </p:nvSpPr>
        <p:spPr>
          <a:xfrm>
            <a:off x="3546124" y="5925058"/>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51" name="מחבר ישר 250">
            <a:extLst>
              <a:ext uri="{FF2B5EF4-FFF2-40B4-BE49-F238E27FC236}">
                <a16:creationId xmlns:a16="http://schemas.microsoft.com/office/drawing/2014/main" id="{8EC964FB-FC34-4DA0-89C6-46FA5B1E27D1}"/>
              </a:ext>
            </a:extLst>
          </p:cNvPr>
          <p:cNvCxnSpPr>
            <a:cxnSpLocks/>
          </p:cNvCxnSpPr>
          <p:nvPr/>
        </p:nvCxnSpPr>
        <p:spPr>
          <a:xfrm flipH="1" flipV="1">
            <a:off x="2002113" y="6046526"/>
            <a:ext cx="83473"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52" name="מלבן 251">
            <a:extLst>
              <a:ext uri="{FF2B5EF4-FFF2-40B4-BE49-F238E27FC236}">
                <a16:creationId xmlns:a16="http://schemas.microsoft.com/office/drawing/2014/main" id="{3EF71E49-3DAB-459A-A760-F51DC8C04A77}"/>
              </a:ext>
            </a:extLst>
          </p:cNvPr>
          <p:cNvSpPr/>
          <p:nvPr/>
        </p:nvSpPr>
        <p:spPr>
          <a:xfrm>
            <a:off x="1942159" y="5925058"/>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10" name="קבוצה 9">
            <a:extLst>
              <a:ext uri="{FF2B5EF4-FFF2-40B4-BE49-F238E27FC236}">
                <a16:creationId xmlns:a16="http://schemas.microsoft.com/office/drawing/2014/main" id="{68BB401F-0A81-43FB-94C8-EDBB7A365652}"/>
              </a:ext>
            </a:extLst>
          </p:cNvPr>
          <p:cNvGrpSpPr/>
          <p:nvPr/>
        </p:nvGrpSpPr>
        <p:grpSpPr>
          <a:xfrm>
            <a:off x="2661943" y="2239025"/>
            <a:ext cx="345474" cy="2594131"/>
            <a:chOff x="2779607" y="2239025"/>
            <a:chExt cx="227810" cy="2594131"/>
          </a:xfrm>
        </p:grpSpPr>
        <p:cxnSp>
          <p:nvCxnSpPr>
            <p:cNvPr id="6" name="מחבר ישר 5">
              <a:extLst>
                <a:ext uri="{FF2B5EF4-FFF2-40B4-BE49-F238E27FC236}">
                  <a16:creationId xmlns:a16="http://schemas.microsoft.com/office/drawing/2014/main" id="{2E2CF88A-115A-4C31-BBF4-0E850C1BBE17}"/>
                </a:ext>
              </a:extLst>
            </p:cNvPr>
            <p:cNvCxnSpPr/>
            <p:nvPr/>
          </p:nvCxnSpPr>
          <p:spPr>
            <a:xfrm>
              <a:off x="2779607" y="4833156"/>
              <a:ext cx="227810" cy="0"/>
            </a:xfrm>
            <a:prstGeom prst="line">
              <a:avLst/>
            </a:prstGeom>
            <a:ln cmpd="dbl">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8" name="מחבר ישר 7">
              <a:extLst>
                <a:ext uri="{FF2B5EF4-FFF2-40B4-BE49-F238E27FC236}">
                  <a16:creationId xmlns:a16="http://schemas.microsoft.com/office/drawing/2014/main" id="{81429174-ECAF-4A00-A3B6-06BA29B49751}"/>
                </a:ext>
              </a:extLst>
            </p:cNvPr>
            <p:cNvCxnSpPr>
              <a:cxnSpLocks/>
            </p:cNvCxnSpPr>
            <p:nvPr/>
          </p:nvCxnSpPr>
          <p:spPr>
            <a:xfrm flipV="1">
              <a:off x="3007417" y="2239025"/>
              <a:ext cx="0" cy="2594131"/>
            </a:xfrm>
            <a:prstGeom prst="line">
              <a:avLst/>
            </a:prstGeom>
            <a:ln cmpd="dbl">
              <a:solidFill>
                <a:srgbClr val="002060"/>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537361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4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6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2260"/>
            <a:ext cx="8726606" cy="652934"/>
          </a:xfrm>
        </p:spPr>
        <p:txBody>
          <a:bodyPr>
            <a:noAutofit/>
          </a:bodyPr>
          <a:lstStyle/>
          <a:p>
            <a:pPr algn="ctr"/>
            <a:r>
              <a:rPr lang="he-IL" dirty="0"/>
              <a:t>תהליך ביצוע הפרויקט</a:t>
            </a:r>
            <a:br>
              <a:rPr lang="en-US" sz="2800" dirty="0"/>
            </a:br>
            <a:endParaRPr lang="he-IL" sz="2800"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5"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174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17411"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20" name="Content Placeholder 2"/>
          <p:cNvSpPr>
            <a:spLocks noGrp="1"/>
          </p:cNvSpPr>
          <p:nvPr>
            <p:ph sz="quarter" idx="1"/>
          </p:nvPr>
        </p:nvSpPr>
        <p:spPr>
          <a:xfrm>
            <a:off x="592083" y="1019142"/>
            <a:ext cx="7959834" cy="1041701"/>
          </a:xfrm>
        </p:spPr>
        <p:txBody>
          <a:bodyPr>
            <a:noAutofit/>
          </a:bodyPr>
          <a:lstStyle/>
          <a:p>
            <a:pPr algn="just" rtl="1">
              <a:lnSpc>
                <a:spcPct val="150000"/>
              </a:lnSpc>
              <a:buFont typeface="Wingdings" pitchFamily="2" charset="2"/>
              <a:buChar char="q"/>
            </a:pPr>
            <a:r>
              <a:rPr lang="he-IL" sz="2200" dirty="0">
                <a:solidFill>
                  <a:srgbClr val="002060"/>
                </a:solidFill>
              </a:rPr>
              <a:t>שלבי העתקת מערכת החשמל:</a:t>
            </a:r>
          </a:p>
          <a:p>
            <a:pPr lvl="1" algn="just" rtl="1">
              <a:lnSpc>
                <a:spcPct val="150000"/>
              </a:lnSpc>
              <a:buFont typeface="Wingdings" pitchFamily="2" charset="2"/>
              <a:buChar char="q"/>
            </a:pPr>
            <a:r>
              <a:rPr lang="he-IL" sz="1800" dirty="0">
                <a:solidFill>
                  <a:srgbClr val="002060"/>
                </a:solidFill>
              </a:rPr>
              <a:t>תהליך המעבר מהמסדר הישן למסדר החדש תא הזנה – פס חדש</a:t>
            </a:r>
          </a:p>
        </p:txBody>
      </p:sp>
      <p:sp>
        <p:nvSpPr>
          <p:cNvPr id="186" name="תיבת טקסט 185">
            <a:extLst>
              <a:ext uri="{FF2B5EF4-FFF2-40B4-BE49-F238E27FC236}">
                <a16:creationId xmlns:a16="http://schemas.microsoft.com/office/drawing/2014/main" id="{74509B9B-9765-49AE-AC78-0C34FA956007}"/>
              </a:ext>
            </a:extLst>
          </p:cNvPr>
          <p:cNvSpPr txBox="1"/>
          <p:nvPr/>
        </p:nvSpPr>
        <p:spPr>
          <a:xfrm>
            <a:off x="454736" y="3933808"/>
            <a:ext cx="700593" cy="338554"/>
          </a:xfrm>
          <a:prstGeom prst="rect">
            <a:avLst/>
          </a:prstGeom>
          <a:noFill/>
        </p:spPr>
        <p:txBody>
          <a:bodyPr wrap="square" rtlCol="1">
            <a:spAutoFit/>
          </a:bodyPr>
          <a:lstStyle/>
          <a:p>
            <a:r>
              <a:rPr lang="he-IL" sz="1600" b="1" dirty="0"/>
              <a:t>ישן</a:t>
            </a:r>
          </a:p>
        </p:txBody>
      </p:sp>
      <p:sp>
        <p:nvSpPr>
          <p:cNvPr id="187" name="תיבת טקסט 186">
            <a:extLst>
              <a:ext uri="{FF2B5EF4-FFF2-40B4-BE49-F238E27FC236}">
                <a16:creationId xmlns:a16="http://schemas.microsoft.com/office/drawing/2014/main" id="{8C47DABC-9FAC-4AEC-9D2B-98480116B154}"/>
              </a:ext>
            </a:extLst>
          </p:cNvPr>
          <p:cNvSpPr txBox="1"/>
          <p:nvPr/>
        </p:nvSpPr>
        <p:spPr>
          <a:xfrm>
            <a:off x="454736" y="4268161"/>
            <a:ext cx="700593" cy="338554"/>
          </a:xfrm>
          <a:prstGeom prst="rect">
            <a:avLst/>
          </a:prstGeom>
          <a:noFill/>
        </p:spPr>
        <p:txBody>
          <a:bodyPr wrap="square" rtlCol="1">
            <a:spAutoFit/>
          </a:bodyPr>
          <a:lstStyle/>
          <a:p>
            <a:r>
              <a:rPr lang="he-IL" sz="1600" b="1" dirty="0"/>
              <a:t>חדש</a:t>
            </a:r>
          </a:p>
        </p:txBody>
      </p:sp>
      <p:cxnSp>
        <p:nvCxnSpPr>
          <p:cNvPr id="230" name="מחבר ישר 229">
            <a:extLst>
              <a:ext uri="{FF2B5EF4-FFF2-40B4-BE49-F238E27FC236}">
                <a16:creationId xmlns:a16="http://schemas.microsoft.com/office/drawing/2014/main" id="{5AA1F770-1E8C-4D37-B5CF-A120FC125D52}"/>
              </a:ext>
            </a:extLst>
          </p:cNvPr>
          <p:cNvCxnSpPr>
            <a:cxnSpLocks/>
          </p:cNvCxnSpPr>
          <p:nvPr/>
        </p:nvCxnSpPr>
        <p:spPr>
          <a:xfrm>
            <a:off x="251520" y="4304165"/>
            <a:ext cx="8388932"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1" name="מחבר חץ ישר 230">
            <a:extLst>
              <a:ext uri="{FF2B5EF4-FFF2-40B4-BE49-F238E27FC236}">
                <a16:creationId xmlns:a16="http://schemas.microsoft.com/office/drawing/2014/main" id="{7AB39DCC-1B49-494C-A3B4-F28A37B3BCE2}"/>
              </a:ext>
            </a:extLst>
          </p:cNvPr>
          <p:cNvCxnSpPr/>
          <p:nvPr/>
        </p:nvCxnSpPr>
        <p:spPr>
          <a:xfrm flipV="1">
            <a:off x="1007604" y="4072889"/>
            <a:ext cx="0" cy="462551"/>
          </a:xfrm>
          <a:prstGeom prst="straightConnector1">
            <a:avLst/>
          </a:prstGeom>
          <a:ln>
            <a:solidFill>
              <a:schemeClr val="accent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260" name="קבוצה 259">
            <a:extLst>
              <a:ext uri="{FF2B5EF4-FFF2-40B4-BE49-F238E27FC236}">
                <a16:creationId xmlns:a16="http://schemas.microsoft.com/office/drawing/2014/main" id="{3D2FD93A-DB14-4FAC-839A-54DF63515675}"/>
              </a:ext>
            </a:extLst>
          </p:cNvPr>
          <p:cNvGrpSpPr/>
          <p:nvPr/>
        </p:nvGrpSpPr>
        <p:grpSpPr>
          <a:xfrm>
            <a:off x="1403648" y="1875535"/>
            <a:ext cx="6276159" cy="2296160"/>
            <a:chOff x="1403648" y="1900470"/>
            <a:chExt cx="6276159" cy="2296160"/>
          </a:xfrm>
        </p:grpSpPr>
        <p:cxnSp>
          <p:nvCxnSpPr>
            <p:cNvPr id="261" name="מחבר ישר 260">
              <a:extLst>
                <a:ext uri="{FF2B5EF4-FFF2-40B4-BE49-F238E27FC236}">
                  <a16:creationId xmlns:a16="http://schemas.microsoft.com/office/drawing/2014/main" id="{D747C1BC-41D3-4C59-BD61-414DA8C60B93}"/>
                </a:ext>
              </a:extLst>
            </p:cNvPr>
            <p:cNvCxnSpPr/>
            <p:nvPr/>
          </p:nvCxnSpPr>
          <p:spPr>
            <a:xfrm>
              <a:off x="1537921" y="3136152"/>
              <a:ext cx="262829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2" name="מחבר ישר 261">
              <a:extLst>
                <a:ext uri="{FF2B5EF4-FFF2-40B4-BE49-F238E27FC236}">
                  <a16:creationId xmlns:a16="http://schemas.microsoft.com/office/drawing/2014/main" id="{9E46F7E6-9869-4D32-9223-46FB8A4F1017}"/>
                </a:ext>
              </a:extLst>
            </p:cNvPr>
            <p:cNvCxnSpPr/>
            <p:nvPr/>
          </p:nvCxnSpPr>
          <p:spPr>
            <a:xfrm>
              <a:off x="4778281" y="3136152"/>
              <a:ext cx="262829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63" name="קבוצה 262">
              <a:extLst>
                <a:ext uri="{FF2B5EF4-FFF2-40B4-BE49-F238E27FC236}">
                  <a16:creationId xmlns:a16="http://schemas.microsoft.com/office/drawing/2014/main" id="{60325EC3-3D81-421D-A62C-54A311B10235}"/>
                </a:ext>
              </a:extLst>
            </p:cNvPr>
            <p:cNvGrpSpPr/>
            <p:nvPr/>
          </p:nvGrpSpPr>
          <p:grpSpPr>
            <a:xfrm>
              <a:off x="1686678" y="2200048"/>
              <a:ext cx="970441" cy="936104"/>
              <a:chOff x="1228369" y="4689140"/>
              <a:chExt cx="970441" cy="936104"/>
            </a:xfrm>
          </p:grpSpPr>
          <p:cxnSp>
            <p:nvCxnSpPr>
              <p:cNvPr id="308" name="מחבר ישר 307">
                <a:extLst>
                  <a:ext uri="{FF2B5EF4-FFF2-40B4-BE49-F238E27FC236}">
                    <a16:creationId xmlns:a16="http://schemas.microsoft.com/office/drawing/2014/main" id="{BF5CE578-E025-4C22-AD39-BB82FC1B4759}"/>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9" name="מחבר ישר 308">
                <a:extLst>
                  <a:ext uri="{FF2B5EF4-FFF2-40B4-BE49-F238E27FC236}">
                    <a16:creationId xmlns:a16="http://schemas.microsoft.com/office/drawing/2014/main" id="{BC3CE2D6-9C58-46C1-8D0A-843CC675BFC3}"/>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0" name="מחבר ישר 309">
                <a:extLst>
                  <a:ext uri="{FF2B5EF4-FFF2-40B4-BE49-F238E27FC236}">
                    <a16:creationId xmlns:a16="http://schemas.microsoft.com/office/drawing/2014/main" id="{037E481F-536C-4641-B129-5C0A49C78EAA}"/>
                  </a:ext>
                </a:extLst>
              </p:cNvPr>
              <p:cNvCxnSpPr>
                <a:cxnSpLocks/>
              </p:cNvCxnSpPr>
              <p:nvPr/>
            </p:nvCxnSpPr>
            <p:spPr>
              <a:xfrm flipH="1" flipV="1">
                <a:off x="1228369" y="5064775"/>
                <a:ext cx="67267" cy="2004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1" name="מחבר ישר 310">
                <a:extLst>
                  <a:ext uri="{FF2B5EF4-FFF2-40B4-BE49-F238E27FC236}">
                    <a16:creationId xmlns:a16="http://schemas.microsoft.com/office/drawing/2014/main" id="{BC225E80-A97B-4D36-92B2-2EE9BB44B121}"/>
                  </a:ext>
                </a:extLst>
              </p:cNvPr>
              <p:cNvCxnSpPr>
                <a:cxnSpLocks/>
              </p:cNvCxnSpPr>
              <p:nvPr/>
            </p:nvCxnSpPr>
            <p:spPr>
              <a:xfrm flipH="1" flipV="1">
                <a:off x="2131543" y="5064775"/>
                <a:ext cx="67267" cy="2004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4" name="קבוצה 263">
              <a:extLst>
                <a:ext uri="{FF2B5EF4-FFF2-40B4-BE49-F238E27FC236}">
                  <a16:creationId xmlns:a16="http://schemas.microsoft.com/office/drawing/2014/main" id="{36A13207-9E40-43FC-9E11-21CA7F0D33C3}"/>
                </a:ext>
              </a:extLst>
            </p:cNvPr>
            <p:cNvGrpSpPr/>
            <p:nvPr/>
          </p:nvGrpSpPr>
          <p:grpSpPr>
            <a:xfrm>
              <a:off x="2058504" y="3136152"/>
              <a:ext cx="0" cy="936104"/>
              <a:chOff x="1295636" y="4689140"/>
              <a:chExt cx="0" cy="936104"/>
            </a:xfrm>
          </p:grpSpPr>
          <p:cxnSp>
            <p:nvCxnSpPr>
              <p:cNvPr id="305" name="מחבר ישר 304">
                <a:extLst>
                  <a:ext uri="{FF2B5EF4-FFF2-40B4-BE49-F238E27FC236}">
                    <a16:creationId xmlns:a16="http://schemas.microsoft.com/office/drawing/2014/main" id="{85256EF6-751A-41D3-9E9E-73ED371C71F1}"/>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6" name="מחבר ישר 305">
                <a:extLst>
                  <a:ext uri="{FF2B5EF4-FFF2-40B4-BE49-F238E27FC236}">
                    <a16:creationId xmlns:a16="http://schemas.microsoft.com/office/drawing/2014/main" id="{03B89F14-ABA6-4EC8-A0D7-B33A8664B3FD}"/>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7" name="מחבר ישר 306">
                <a:extLst>
                  <a:ext uri="{FF2B5EF4-FFF2-40B4-BE49-F238E27FC236}">
                    <a16:creationId xmlns:a16="http://schemas.microsoft.com/office/drawing/2014/main" id="{F5E3772D-9B56-490E-B437-F11F7EFF5ED3}"/>
                  </a:ext>
                </a:extLst>
              </p:cNvPr>
              <p:cNvCxnSpPr>
                <a:cxnSpLocks/>
              </p:cNvCxnSpPr>
              <p:nvPr/>
            </p:nvCxnSpPr>
            <p:spPr>
              <a:xfrm flipV="1">
                <a:off x="1295636" y="5049180"/>
                <a:ext cx="0" cy="21602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65" name="קבוצה 264">
              <a:extLst>
                <a:ext uri="{FF2B5EF4-FFF2-40B4-BE49-F238E27FC236}">
                  <a16:creationId xmlns:a16="http://schemas.microsoft.com/office/drawing/2014/main" id="{50936546-0761-4413-A7B5-537D518FAAA8}"/>
                </a:ext>
              </a:extLst>
            </p:cNvPr>
            <p:cNvGrpSpPr/>
            <p:nvPr/>
          </p:nvGrpSpPr>
          <p:grpSpPr>
            <a:xfrm>
              <a:off x="3668612" y="3136152"/>
              <a:ext cx="0" cy="936104"/>
              <a:chOff x="1295636" y="4689140"/>
              <a:chExt cx="0" cy="936104"/>
            </a:xfrm>
          </p:grpSpPr>
          <p:cxnSp>
            <p:nvCxnSpPr>
              <p:cNvPr id="302" name="מחבר ישר 301">
                <a:extLst>
                  <a:ext uri="{FF2B5EF4-FFF2-40B4-BE49-F238E27FC236}">
                    <a16:creationId xmlns:a16="http://schemas.microsoft.com/office/drawing/2014/main" id="{AC6109FD-A946-4E56-A5C6-055F242133CE}"/>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3" name="מחבר ישר 302">
                <a:extLst>
                  <a:ext uri="{FF2B5EF4-FFF2-40B4-BE49-F238E27FC236}">
                    <a16:creationId xmlns:a16="http://schemas.microsoft.com/office/drawing/2014/main" id="{B606E959-8C90-459E-8936-EDB01A4E5B87}"/>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4" name="מחבר ישר 303">
                <a:extLst>
                  <a:ext uri="{FF2B5EF4-FFF2-40B4-BE49-F238E27FC236}">
                    <a16:creationId xmlns:a16="http://schemas.microsoft.com/office/drawing/2014/main" id="{7BC7A257-C995-436F-8A6F-C61EE9A5B327}"/>
                  </a:ext>
                </a:extLst>
              </p:cNvPr>
              <p:cNvCxnSpPr>
                <a:cxnSpLocks/>
              </p:cNvCxnSpPr>
              <p:nvPr/>
            </p:nvCxnSpPr>
            <p:spPr>
              <a:xfrm flipV="1">
                <a:off x="1295636" y="5037634"/>
                <a:ext cx="0" cy="22757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66" name="קבוצה 265">
              <a:extLst>
                <a:ext uri="{FF2B5EF4-FFF2-40B4-BE49-F238E27FC236}">
                  <a16:creationId xmlns:a16="http://schemas.microsoft.com/office/drawing/2014/main" id="{46205E2D-1F22-4911-B68F-F4A22472FAAE}"/>
                </a:ext>
              </a:extLst>
            </p:cNvPr>
            <p:cNvGrpSpPr/>
            <p:nvPr/>
          </p:nvGrpSpPr>
          <p:grpSpPr>
            <a:xfrm rot="5400000">
              <a:off x="4455654" y="2668100"/>
              <a:ext cx="0" cy="936104"/>
              <a:chOff x="1295636" y="4689140"/>
              <a:chExt cx="0" cy="936104"/>
            </a:xfrm>
          </p:grpSpPr>
          <p:cxnSp>
            <p:nvCxnSpPr>
              <p:cNvPr id="299" name="מחבר ישר 298">
                <a:extLst>
                  <a:ext uri="{FF2B5EF4-FFF2-40B4-BE49-F238E27FC236}">
                    <a16:creationId xmlns:a16="http://schemas.microsoft.com/office/drawing/2014/main" id="{F89E2AE2-3506-4A61-BB34-BF662F33AECD}"/>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0" name="מחבר ישר 299">
                <a:extLst>
                  <a:ext uri="{FF2B5EF4-FFF2-40B4-BE49-F238E27FC236}">
                    <a16:creationId xmlns:a16="http://schemas.microsoft.com/office/drawing/2014/main" id="{DBE6E47D-7BD0-435C-A7AD-656DEE070602}"/>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1" name="מחבר ישר 300">
                <a:extLst>
                  <a:ext uri="{FF2B5EF4-FFF2-40B4-BE49-F238E27FC236}">
                    <a16:creationId xmlns:a16="http://schemas.microsoft.com/office/drawing/2014/main" id="{C795AE16-B59C-4DB4-A4D1-031B1888F173}"/>
                  </a:ext>
                </a:extLst>
              </p:cNvPr>
              <p:cNvCxnSpPr>
                <a:cxnSpLocks/>
              </p:cNvCxnSpPr>
              <p:nvPr/>
            </p:nvCxnSpPr>
            <p:spPr>
              <a:xfrm rot="16200000">
                <a:off x="1179521" y="5149089"/>
                <a:ext cx="23223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267" name="מחבר ישר 266">
              <a:extLst>
                <a:ext uri="{FF2B5EF4-FFF2-40B4-BE49-F238E27FC236}">
                  <a16:creationId xmlns:a16="http://schemas.microsoft.com/office/drawing/2014/main" id="{42FFAA53-6290-4C0F-8673-84F0AEFB96A6}"/>
                </a:ext>
              </a:extLst>
            </p:cNvPr>
            <p:cNvCxnSpPr>
              <a:cxnSpLocks/>
            </p:cNvCxnSpPr>
            <p:nvPr/>
          </p:nvCxnSpPr>
          <p:spPr>
            <a:xfrm>
              <a:off x="2280990" y="3388180"/>
              <a:ext cx="1243606"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268" name="תיבת טקסט 267">
              <a:extLst>
                <a:ext uri="{FF2B5EF4-FFF2-40B4-BE49-F238E27FC236}">
                  <a16:creationId xmlns:a16="http://schemas.microsoft.com/office/drawing/2014/main" id="{60E7D12F-D5E3-4CB7-9A63-E9B2F749CDC3}"/>
                </a:ext>
              </a:extLst>
            </p:cNvPr>
            <p:cNvSpPr txBox="1"/>
            <p:nvPr/>
          </p:nvSpPr>
          <p:spPr>
            <a:xfrm>
              <a:off x="1403648" y="1900470"/>
              <a:ext cx="700593" cy="338554"/>
            </a:xfrm>
            <a:prstGeom prst="rect">
              <a:avLst/>
            </a:prstGeom>
            <a:noFill/>
          </p:spPr>
          <p:txBody>
            <a:bodyPr wrap="square" rtlCol="1">
              <a:spAutoFit/>
            </a:bodyPr>
            <a:lstStyle/>
            <a:p>
              <a:r>
                <a:rPr lang="he-IL" sz="1600" b="1" dirty="0"/>
                <a:t>גנרטור</a:t>
              </a:r>
            </a:p>
          </p:txBody>
        </p:sp>
        <p:sp>
          <p:nvSpPr>
            <p:cNvPr id="269" name="תיבת טקסט 268">
              <a:extLst>
                <a:ext uri="{FF2B5EF4-FFF2-40B4-BE49-F238E27FC236}">
                  <a16:creationId xmlns:a16="http://schemas.microsoft.com/office/drawing/2014/main" id="{75E7F9DE-10E9-48FD-BDB4-6AE853545C0E}"/>
                </a:ext>
              </a:extLst>
            </p:cNvPr>
            <p:cNvSpPr txBox="1"/>
            <p:nvPr/>
          </p:nvSpPr>
          <p:spPr>
            <a:xfrm>
              <a:off x="1564191" y="3858076"/>
              <a:ext cx="700593" cy="338554"/>
            </a:xfrm>
            <a:prstGeom prst="rect">
              <a:avLst/>
            </a:prstGeom>
            <a:noFill/>
          </p:spPr>
          <p:txBody>
            <a:bodyPr wrap="square" rtlCol="1">
              <a:spAutoFit/>
            </a:bodyPr>
            <a:lstStyle/>
            <a:p>
              <a:r>
                <a:rPr lang="he-IL" sz="1600" b="1" dirty="0"/>
                <a:t>צרכן</a:t>
              </a:r>
            </a:p>
          </p:txBody>
        </p:sp>
        <p:sp>
          <p:nvSpPr>
            <p:cNvPr id="270" name="תיבת טקסט 269">
              <a:extLst>
                <a:ext uri="{FF2B5EF4-FFF2-40B4-BE49-F238E27FC236}">
                  <a16:creationId xmlns:a16="http://schemas.microsoft.com/office/drawing/2014/main" id="{BE5DC903-AE5C-46DB-B1C8-073DB9F3E3FD}"/>
                </a:ext>
              </a:extLst>
            </p:cNvPr>
            <p:cNvSpPr txBox="1"/>
            <p:nvPr/>
          </p:nvSpPr>
          <p:spPr>
            <a:xfrm>
              <a:off x="3681644" y="3858076"/>
              <a:ext cx="700593" cy="338554"/>
            </a:xfrm>
            <a:prstGeom prst="rect">
              <a:avLst/>
            </a:prstGeom>
            <a:noFill/>
          </p:spPr>
          <p:txBody>
            <a:bodyPr wrap="square" rtlCol="1">
              <a:spAutoFit/>
            </a:bodyPr>
            <a:lstStyle/>
            <a:p>
              <a:r>
                <a:rPr lang="he-IL" sz="1600" b="1" dirty="0"/>
                <a:t>צרכן</a:t>
              </a:r>
            </a:p>
          </p:txBody>
        </p:sp>
        <p:grpSp>
          <p:nvGrpSpPr>
            <p:cNvPr id="271" name="קבוצה 270">
              <a:extLst>
                <a:ext uri="{FF2B5EF4-FFF2-40B4-BE49-F238E27FC236}">
                  <a16:creationId xmlns:a16="http://schemas.microsoft.com/office/drawing/2014/main" id="{2F785822-2390-43B2-B230-D05BA37DBBD3}"/>
                </a:ext>
              </a:extLst>
            </p:cNvPr>
            <p:cNvGrpSpPr/>
            <p:nvPr/>
          </p:nvGrpSpPr>
          <p:grpSpPr>
            <a:xfrm>
              <a:off x="2657121" y="2200048"/>
              <a:ext cx="0" cy="936104"/>
              <a:chOff x="1295636" y="4689140"/>
              <a:chExt cx="0" cy="936104"/>
            </a:xfrm>
          </p:grpSpPr>
          <p:cxnSp>
            <p:nvCxnSpPr>
              <p:cNvPr id="297" name="מחבר ישר 296">
                <a:extLst>
                  <a:ext uri="{FF2B5EF4-FFF2-40B4-BE49-F238E27FC236}">
                    <a16:creationId xmlns:a16="http://schemas.microsoft.com/office/drawing/2014/main" id="{E08B96CE-95DB-4046-AC2D-8161C0E455AA}"/>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8" name="מחבר ישר 297">
                <a:extLst>
                  <a:ext uri="{FF2B5EF4-FFF2-40B4-BE49-F238E27FC236}">
                    <a16:creationId xmlns:a16="http://schemas.microsoft.com/office/drawing/2014/main" id="{096B4E55-95F8-4003-930E-836353716752}"/>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73" name="קבוצה 272">
              <a:extLst>
                <a:ext uri="{FF2B5EF4-FFF2-40B4-BE49-F238E27FC236}">
                  <a16:creationId xmlns:a16="http://schemas.microsoft.com/office/drawing/2014/main" id="{AE29D880-2107-4E78-8398-3E3EB9B40AD9}"/>
                </a:ext>
              </a:extLst>
            </p:cNvPr>
            <p:cNvGrpSpPr/>
            <p:nvPr/>
          </p:nvGrpSpPr>
          <p:grpSpPr>
            <a:xfrm>
              <a:off x="4968044" y="2200048"/>
              <a:ext cx="83472" cy="936104"/>
              <a:chOff x="1212165" y="4689140"/>
              <a:chExt cx="83472" cy="936104"/>
            </a:xfrm>
          </p:grpSpPr>
          <p:cxnSp>
            <p:nvCxnSpPr>
              <p:cNvPr id="294" name="מחבר ישר 293">
                <a:extLst>
                  <a:ext uri="{FF2B5EF4-FFF2-40B4-BE49-F238E27FC236}">
                    <a16:creationId xmlns:a16="http://schemas.microsoft.com/office/drawing/2014/main" id="{ED2D3B9C-462F-40F0-8755-53451003B21C}"/>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5" name="מחבר ישר 294">
                <a:extLst>
                  <a:ext uri="{FF2B5EF4-FFF2-40B4-BE49-F238E27FC236}">
                    <a16:creationId xmlns:a16="http://schemas.microsoft.com/office/drawing/2014/main" id="{2B4A8E45-E51A-4CFE-970F-D15D0E2820AB}"/>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6" name="מחבר ישר 295">
                <a:extLst>
                  <a:ext uri="{FF2B5EF4-FFF2-40B4-BE49-F238E27FC236}">
                    <a16:creationId xmlns:a16="http://schemas.microsoft.com/office/drawing/2014/main" id="{9DBBF12D-192B-4385-BFB8-D1E2D2EDD091}"/>
                  </a:ext>
                </a:extLst>
              </p:cNvPr>
              <p:cNvCxnSpPr>
                <a:cxnSpLocks/>
              </p:cNvCxnSpPr>
              <p:nvPr/>
            </p:nvCxnSpPr>
            <p:spPr>
              <a:xfrm flipH="1" flipV="1">
                <a:off x="1212165" y="5046773"/>
                <a:ext cx="83472" cy="21843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74" name="קבוצה 273">
              <a:extLst>
                <a:ext uri="{FF2B5EF4-FFF2-40B4-BE49-F238E27FC236}">
                  <a16:creationId xmlns:a16="http://schemas.microsoft.com/office/drawing/2014/main" id="{900CE090-A007-45B6-8C83-3B792F2354BA}"/>
                </a:ext>
              </a:extLst>
            </p:cNvPr>
            <p:cNvGrpSpPr/>
            <p:nvPr/>
          </p:nvGrpSpPr>
          <p:grpSpPr>
            <a:xfrm>
              <a:off x="5356074" y="3136152"/>
              <a:ext cx="0" cy="936104"/>
              <a:chOff x="1295636" y="4689140"/>
              <a:chExt cx="0" cy="936104"/>
            </a:xfrm>
          </p:grpSpPr>
          <p:cxnSp>
            <p:nvCxnSpPr>
              <p:cNvPr id="291" name="מחבר ישר 290">
                <a:extLst>
                  <a:ext uri="{FF2B5EF4-FFF2-40B4-BE49-F238E27FC236}">
                    <a16:creationId xmlns:a16="http://schemas.microsoft.com/office/drawing/2014/main" id="{75990BCB-7812-4648-BC78-E5670C757F4A}"/>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2" name="מחבר ישר 291">
                <a:extLst>
                  <a:ext uri="{FF2B5EF4-FFF2-40B4-BE49-F238E27FC236}">
                    <a16:creationId xmlns:a16="http://schemas.microsoft.com/office/drawing/2014/main" id="{9BAA47B1-C83B-4459-AC5E-D883439F508F}"/>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3" name="מחבר ישר 292">
                <a:extLst>
                  <a:ext uri="{FF2B5EF4-FFF2-40B4-BE49-F238E27FC236}">
                    <a16:creationId xmlns:a16="http://schemas.microsoft.com/office/drawing/2014/main" id="{1FC275C2-19BB-40F5-8495-E868A88EC9EE}"/>
                  </a:ext>
                </a:extLst>
              </p:cNvPr>
              <p:cNvCxnSpPr>
                <a:cxnSpLocks/>
              </p:cNvCxnSpPr>
              <p:nvPr/>
            </p:nvCxnSpPr>
            <p:spPr>
              <a:xfrm flipV="1">
                <a:off x="1295636" y="5037634"/>
                <a:ext cx="0" cy="22757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75" name="קבוצה 274">
              <a:extLst>
                <a:ext uri="{FF2B5EF4-FFF2-40B4-BE49-F238E27FC236}">
                  <a16:creationId xmlns:a16="http://schemas.microsoft.com/office/drawing/2014/main" id="{B632B634-0E10-4ADC-9E48-8A1D1F9B6EDB}"/>
                </a:ext>
              </a:extLst>
            </p:cNvPr>
            <p:cNvGrpSpPr/>
            <p:nvPr/>
          </p:nvGrpSpPr>
          <p:grpSpPr>
            <a:xfrm>
              <a:off x="6966182" y="3136152"/>
              <a:ext cx="0" cy="936104"/>
              <a:chOff x="1295636" y="4689140"/>
              <a:chExt cx="0" cy="936104"/>
            </a:xfrm>
          </p:grpSpPr>
          <p:cxnSp>
            <p:nvCxnSpPr>
              <p:cNvPr id="288" name="מחבר ישר 287">
                <a:extLst>
                  <a:ext uri="{FF2B5EF4-FFF2-40B4-BE49-F238E27FC236}">
                    <a16:creationId xmlns:a16="http://schemas.microsoft.com/office/drawing/2014/main" id="{0FD924FC-5B64-424C-AFD2-62BBBEECAE57}"/>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9" name="מחבר ישר 288">
                <a:extLst>
                  <a:ext uri="{FF2B5EF4-FFF2-40B4-BE49-F238E27FC236}">
                    <a16:creationId xmlns:a16="http://schemas.microsoft.com/office/drawing/2014/main" id="{DA52ABD1-C251-48FB-AD21-EAEFC319E96F}"/>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0" name="מחבר ישר 289">
                <a:extLst>
                  <a:ext uri="{FF2B5EF4-FFF2-40B4-BE49-F238E27FC236}">
                    <a16:creationId xmlns:a16="http://schemas.microsoft.com/office/drawing/2014/main" id="{3FE83F00-4C61-4C47-A466-F06AC9842AE8}"/>
                  </a:ext>
                </a:extLst>
              </p:cNvPr>
              <p:cNvCxnSpPr>
                <a:cxnSpLocks/>
              </p:cNvCxnSpPr>
              <p:nvPr/>
            </p:nvCxnSpPr>
            <p:spPr>
              <a:xfrm flipV="1">
                <a:off x="1295636" y="5037634"/>
                <a:ext cx="0" cy="22757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276" name="מחבר ישר 275">
              <a:extLst>
                <a:ext uri="{FF2B5EF4-FFF2-40B4-BE49-F238E27FC236}">
                  <a16:creationId xmlns:a16="http://schemas.microsoft.com/office/drawing/2014/main" id="{3395DA87-820A-440D-8602-1E6B15D773C1}"/>
                </a:ext>
              </a:extLst>
            </p:cNvPr>
            <p:cNvCxnSpPr>
              <a:cxnSpLocks/>
            </p:cNvCxnSpPr>
            <p:nvPr/>
          </p:nvCxnSpPr>
          <p:spPr>
            <a:xfrm>
              <a:off x="5580112" y="3388180"/>
              <a:ext cx="1170046"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277" name="תיבת טקסט 276">
              <a:extLst>
                <a:ext uri="{FF2B5EF4-FFF2-40B4-BE49-F238E27FC236}">
                  <a16:creationId xmlns:a16="http://schemas.microsoft.com/office/drawing/2014/main" id="{31613257-4DF4-45D8-AF6D-0DC790F4F513}"/>
                </a:ext>
              </a:extLst>
            </p:cNvPr>
            <p:cNvSpPr txBox="1"/>
            <p:nvPr/>
          </p:nvSpPr>
          <p:spPr>
            <a:xfrm>
              <a:off x="4701218" y="1900470"/>
              <a:ext cx="700593" cy="338554"/>
            </a:xfrm>
            <a:prstGeom prst="rect">
              <a:avLst/>
            </a:prstGeom>
            <a:noFill/>
          </p:spPr>
          <p:txBody>
            <a:bodyPr wrap="square" rtlCol="1">
              <a:spAutoFit/>
            </a:bodyPr>
            <a:lstStyle/>
            <a:p>
              <a:r>
                <a:rPr lang="he-IL" sz="1600" b="1" dirty="0"/>
                <a:t>גנרטור</a:t>
              </a:r>
            </a:p>
          </p:txBody>
        </p:sp>
        <p:sp>
          <p:nvSpPr>
            <p:cNvPr id="278" name="תיבת טקסט 277">
              <a:extLst>
                <a:ext uri="{FF2B5EF4-FFF2-40B4-BE49-F238E27FC236}">
                  <a16:creationId xmlns:a16="http://schemas.microsoft.com/office/drawing/2014/main" id="{760A2049-DEEB-4E72-BAE3-98FFC87E7C64}"/>
                </a:ext>
              </a:extLst>
            </p:cNvPr>
            <p:cNvSpPr txBox="1"/>
            <p:nvPr/>
          </p:nvSpPr>
          <p:spPr>
            <a:xfrm>
              <a:off x="4861761" y="3858076"/>
              <a:ext cx="700593" cy="338554"/>
            </a:xfrm>
            <a:prstGeom prst="rect">
              <a:avLst/>
            </a:prstGeom>
            <a:noFill/>
          </p:spPr>
          <p:txBody>
            <a:bodyPr wrap="square" rtlCol="1">
              <a:spAutoFit/>
            </a:bodyPr>
            <a:lstStyle/>
            <a:p>
              <a:r>
                <a:rPr lang="he-IL" sz="1600" b="1" dirty="0"/>
                <a:t>צרכן</a:t>
              </a:r>
            </a:p>
          </p:txBody>
        </p:sp>
        <p:sp>
          <p:nvSpPr>
            <p:cNvPr id="279" name="תיבת טקסט 278">
              <a:extLst>
                <a:ext uri="{FF2B5EF4-FFF2-40B4-BE49-F238E27FC236}">
                  <a16:creationId xmlns:a16="http://schemas.microsoft.com/office/drawing/2014/main" id="{6E7A6E4D-B5D9-4521-B74B-187FF75DF827}"/>
                </a:ext>
              </a:extLst>
            </p:cNvPr>
            <p:cNvSpPr txBox="1"/>
            <p:nvPr/>
          </p:nvSpPr>
          <p:spPr>
            <a:xfrm>
              <a:off x="6979214" y="3858076"/>
              <a:ext cx="700593" cy="338554"/>
            </a:xfrm>
            <a:prstGeom prst="rect">
              <a:avLst/>
            </a:prstGeom>
            <a:noFill/>
          </p:spPr>
          <p:txBody>
            <a:bodyPr wrap="square" rtlCol="1">
              <a:spAutoFit/>
            </a:bodyPr>
            <a:lstStyle/>
            <a:p>
              <a:r>
                <a:rPr lang="he-IL" sz="1600" b="1" dirty="0"/>
                <a:t>צרכן</a:t>
              </a:r>
            </a:p>
          </p:txBody>
        </p:sp>
        <p:grpSp>
          <p:nvGrpSpPr>
            <p:cNvPr id="280" name="קבוצה 279">
              <a:extLst>
                <a:ext uri="{FF2B5EF4-FFF2-40B4-BE49-F238E27FC236}">
                  <a16:creationId xmlns:a16="http://schemas.microsoft.com/office/drawing/2014/main" id="{4D2019E4-36BB-4EBE-90AC-D2D53651E4F1}"/>
                </a:ext>
              </a:extLst>
            </p:cNvPr>
            <p:cNvGrpSpPr/>
            <p:nvPr/>
          </p:nvGrpSpPr>
          <p:grpSpPr>
            <a:xfrm>
              <a:off x="5954691" y="2200048"/>
              <a:ext cx="0" cy="936104"/>
              <a:chOff x="1295636" y="4689140"/>
              <a:chExt cx="0" cy="936104"/>
            </a:xfrm>
          </p:grpSpPr>
          <p:cxnSp>
            <p:nvCxnSpPr>
              <p:cNvPr id="285" name="מחבר ישר 284">
                <a:extLst>
                  <a:ext uri="{FF2B5EF4-FFF2-40B4-BE49-F238E27FC236}">
                    <a16:creationId xmlns:a16="http://schemas.microsoft.com/office/drawing/2014/main" id="{B549F760-45B5-4627-AC7F-FA9FE40F17D0}"/>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6" name="מחבר ישר 285">
                <a:extLst>
                  <a:ext uri="{FF2B5EF4-FFF2-40B4-BE49-F238E27FC236}">
                    <a16:creationId xmlns:a16="http://schemas.microsoft.com/office/drawing/2014/main" id="{9F75DE15-F788-43B8-A50C-57E125C0A5BA}"/>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7" name="מחבר ישר 286">
                <a:extLst>
                  <a:ext uri="{FF2B5EF4-FFF2-40B4-BE49-F238E27FC236}">
                    <a16:creationId xmlns:a16="http://schemas.microsoft.com/office/drawing/2014/main" id="{A185A521-9DDD-4442-B6CC-D4836B8A5C7E}"/>
                  </a:ext>
                </a:extLst>
              </p:cNvPr>
              <p:cNvCxnSpPr>
                <a:cxnSpLocks/>
              </p:cNvCxnSpPr>
              <p:nvPr/>
            </p:nvCxnSpPr>
            <p:spPr>
              <a:xfrm flipV="1">
                <a:off x="1295636" y="5011689"/>
                <a:ext cx="0" cy="25351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81" name="תיבת טקסט 280">
              <a:extLst>
                <a:ext uri="{FF2B5EF4-FFF2-40B4-BE49-F238E27FC236}">
                  <a16:creationId xmlns:a16="http://schemas.microsoft.com/office/drawing/2014/main" id="{C390B288-6FA5-420D-92B3-1790DC7C6AAF}"/>
                </a:ext>
              </a:extLst>
            </p:cNvPr>
            <p:cNvSpPr txBox="1"/>
            <p:nvPr/>
          </p:nvSpPr>
          <p:spPr>
            <a:xfrm>
              <a:off x="5740140" y="1900470"/>
              <a:ext cx="700593" cy="338554"/>
            </a:xfrm>
            <a:prstGeom prst="rect">
              <a:avLst/>
            </a:prstGeom>
            <a:noFill/>
          </p:spPr>
          <p:txBody>
            <a:bodyPr wrap="square" rtlCol="1">
              <a:spAutoFit/>
            </a:bodyPr>
            <a:lstStyle/>
            <a:p>
              <a:r>
                <a:rPr lang="he-IL" sz="1600" b="1" dirty="0" err="1"/>
                <a:t>ח"ח</a:t>
              </a:r>
              <a:endParaRPr lang="he-IL" sz="1600" b="1" dirty="0"/>
            </a:p>
          </p:txBody>
        </p:sp>
        <p:sp>
          <p:nvSpPr>
            <p:cNvPr id="282" name="תיבת טקסט 281">
              <a:extLst>
                <a:ext uri="{FF2B5EF4-FFF2-40B4-BE49-F238E27FC236}">
                  <a16:creationId xmlns:a16="http://schemas.microsoft.com/office/drawing/2014/main" id="{EECA161C-70B4-44B9-981D-1B183E03D444}"/>
                </a:ext>
              </a:extLst>
            </p:cNvPr>
            <p:cNvSpPr txBox="1"/>
            <p:nvPr/>
          </p:nvSpPr>
          <p:spPr>
            <a:xfrm>
              <a:off x="4108637" y="3146092"/>
              <a:ext cx="700593" cy="338554"/>
            </a:xfrm>
            <a:prstGeom prst="rect">
              <a:avLst/>
            </a:prstGeom>
            <a:noFill/>
          </p:spPr>
          <p:txBody>
            <a:bodyPr wrap="square" rtlCol="1">
              <a:spAutoFit/>
            </a:bodyPr>
            <a:lstStyle/>
            <a:p>
              <a:r>
                <a:rPr lang="he-IL" sz="1600" b="1" dirty="0"/>
                <a:t>מגשר</a:t>
              </a:r>
            </a:p>
          </p:txBody>
        </p:sp>
        <p:sp>
          <p:nvSpPr>
            <p:cNvPr id="283" name="תיבת טקסט 282">
              <a:extLst>
                <a:ext uri="{FF2B5EF4-FFF2-40B4-BE49-F238E27FC236}">
                  <a16:creationId xmlns:a16="http://schemas.microsoft.com/office/drawing/2014/main" id="{D957B97A-42FA-4820-B8DA-AB8BCDE9A436}"/>
                </a:ext>
              </a:extLst>
            </p:cNvPr>
            <p:cNvSpPr txBox="1"/>
            <p:nvPr/>
          </p:nvSpPr>
          <p:spPr>
            <a:xfrm>
              <a:off x="3105321" y="2776112"/>
              <a:ext cx="700593" cy="338554"/>
            </a:xfrm>
            <a:prstGeom prst="rect">
              <a:avLst/>
            </a:prstGeom>
            <a:noFill/>
          </p:spPr>
          <p:txBody>
            <a:bodyPr wrap="square" rtlCol="1">
              <a:spAutoFit/>
            </a:bodyPr>
            <a:lstStyle/>
            <a:p>
              <a:r>
                <a:rPr lang="he-IL" sz="1600" b="1" dirty="0"/>
                <a:t>פס 1</a:t>
              </a:r>
            </a:p>
          </p:txBody>
        </p:sp>
        <p:sp>
          <p:nvSpPr>
            <p:cNvPr id="284" name="תיבת טקסט 283">
              <a:extLst>
                <a:ext uri="{FF2B5EF4-FFF2-40B4-BE49-F238E27FC236}">
                  <a16:creationId xmlns:a16="http://schemas.microsoft.com/office/drawing/2014/main" id="{B6419477-A3A1-4AF0-8E81-552CFFACC3AD}"/>
                </a:ext>
              </a:extLst>
            </p:cNvPr>
            <p:cNvSpPr txBox="1"/>
            <p:nvPr/>
          </p:nvSpPr>
          <p:spPr>
            <a:xfrm>
              <a:off x="6427509" y="2776112"/>
              <a:ext cx="700593" cy="338554"/>
            </a:xfrm>
            <a:prstGeom prst="rect">
              <a:avLst/>
            </a:prstGeom>
            <a:noFill/>
          </p:spPr>
          <p:txBody>
            <a:bodyPr wrap="square" rtlCol="1">
              <a:spAutoFit/>
            </a:bodyPr>
            <a:lstStyle/>
            <a:p>
              <a:r>
                <a:rPr lang="he-IL" sz="1600" b="1" dirty="0"/>
                <a:t>פס 2</a:t>
              </a:r>
            </a:p>
          </p:txBody>
        </p:sp>
      </p:grpSp>
      <p:cxnSp>
        <p:nvCxnSpPr>
          <p:cNvPr id="314" name="מחבר ישר 313">
            <a:extLst>
              <a:ext uri="{FF2B5EF4-FFF2-40B4-BE49-F238E27FC236}">
                <a16:creationId xmlns:a16="http://schemas.microsoft.com/office/drawing/2014/main" id="{A060B8DE-4D06-438D-A67A-B32CFE72DB9D}"/>
              </a:ext>
            </a:extLst>
          </p:cNvPr>
          <p:cNvCxnSpPr/>
          <p:nvPr/>
        </p:nvCxnSpPr>
        <p:spPr>
          <a:xfrm>
            <a:off x="1554127" y="5644886"/>
            <a:ext cx="262829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5" name="מחבר ישר 314">
            <a:extLst>
              <a:ext uri="{FF2B5EF4-FFF2-40B4-BE49-F238E27FC236}">
                <a16:creationId xmlns:a16="http://schemas.microsoft.com/office/drawing/2014/main" id="{D53A067D-BCA1-4B08-B68E-241BDEFF2478}"/>
              </a:ext>
            </a:extLst>
          </p:cNvPr>
          <p:cNvCxnSpPr/>
          <p:nvPr/>
        </p:nvCxnSpPr>
        <p:spPr>
          <a:xfrm>
            <a:off x="4794487" y="5644886"/>
            <a:ext cx="262829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6" name="מחבר ישר 315">
            <a:extLst>
              <a:ext uri="{FF2B5EF4-FFF2-40B4-BE49-F238E27FC236}">
                <a16:creationId xmlns:a16="http://schemas.microsoft.com/office/drawing/2014/main" id="{F12BD39B-91CA-4F62-81A4-2B9E391DEF39}"/>
              </a:ext>
            </a:extLst>
          </p:cNvPr>
          <p:cNvCxnSpPr>
            <a:cxnSpLocks/>
          </p:cNvCxnSpPr>
          <p:nvPr/>
        </p:nvCxnSpPr>
        <p:spPr>
          <a:xfrm>
            <a:off x="1770151" y="4708782"/>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7" name="מחבר ישר 316">
            <a:extLst>
              <a:ext uri="{FF2B5EF4-FFF2-40B4-BE49-F238E27FC236}">
                <a16:creationId xmlns:a16="http://schemas.microsoft.com/office/drawing/2014/main" id="{592A5ED9-59F1-4A22-BD71-6C3EC783A450}"/>
              </a:ext>
            </a:extLst>
          </p:cNvPr>
          <p:cNvCxnSpPr>
            <a:cxnSpLocks/>
          </p:cNvCxnSpPr>
          <p:nvPr/>
        </p:nvCxnSpPr>
        <p:spPr>
          <a:xfrm>
            <a:off x="1770151" y="5284846"/>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8" name="מחבר ישר 317">
            <a:extLst>
              <a:ext uri="{FF2B5EF4-FFF2-40B4-BE49-F238E27FC236}">
                <a16:creationId xmlns:a16="http://schemas.microsoft.com/office/drawing/2014/main" id="{95A644DF-1D1F-4226-8975-282633EA438A}"/>
              </a:ext>
            </a:extLst>
          </p:cNvPr>
          <p:cNvCxnSpPr>
            <a:cxnSpLocks/>
          </p:cNvCxnSpPr>
          <p:nvPr/>
        </p:nvCxnSpPr>
        <p:spPr>
          <a:xfrm flipH="1" flipV="1">
            <a:off x="1686678" y="5068822"/>
            <a:ext cx="83473"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19" name="קבוצה 318">
            <a:extLst>
              <a:ext uri="{FF2B5EF4-FFF2-40B4-BE49-F238E27FC236}">
                <a16:creationId xmlns:a16="http://schemas.microsoft.com/office/drawing/2014/main" id="{D97258B9-5556-4625-8AC3-EC6BACC18A9A}"/>
              </a:ext>
            </a:extLst>
          </p:cNvPr>
          <p:cNvGrpSpPr/>
          <p:nvPr/>
        </p:nvGrpSpPr>
        <p:grpSpPr>
          <a:xfrm>
            <a:off x="2074710" y="5644886"/>
            <a:ext cx="0" cy="936104"/>
            <a:chOff x="1295636" y="4689140"/>
            <a:chExt cx="0" cy="936104"/>
          </a:xfrm>
        </p:grpSpPr>
        <p:cxnSp>
          <p:nvCxnSpPr>
            <p:cNvPr id="320" name="מחבר ישר 319">
              <a:extLst>
                <a:ext uri="{FF2B5EF4-FFF2-40B4-BE49-F238E27FC236}">
                  <a16:creationId xmlns:a16="http://schemas.microsoft.com/office/drawing/2014/main" id="{AF08832D-1664-4692-81CA-93DDAF984F04}"/>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1" name="מחבר ישר 320">
              <a:extLst>
                <a:ext uri="{FF2B5EF4-FFF2-40B4-BE49-F238E27FC236}">
                  <a16:creationId xmlns:a16="http://schemas.microsoft.com/office/drawing/2014/main" id="{FE381C4A-2716-42C3-B7DC-594D2E1E76E4}"/>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22" name="קבוצה 321">
            <a:extLst>
              <a:ext uri="{FF2B5EF4-FFF2-40B4-BE49-F238E27FC236}">
                <a16:creationId xmlns:a16="http://schemas.microsoft.com/office/drawing/2014/main" id="{B9B49374-9F5D-40E5-853B-5E0E75E5EFA7}"/>
              </a:ext>
            </a:extLst>
          </p:cNvPr>
          <p:cNvGrpSpPr/>
          <p:nvPr/>
        </p:nvGrpSpPr>
        <p:grpSpPr>
          <a:xfrm>
            <a:off x="3684818" y="5644886"/>
            <a:ext cx="0" cy="936104"/>
            <a:chOff x="1295636" y="4689140"/>
            <a:chExt cx="0" cy="936104"/>
          </a:xfrm>
        </p:grpSpPr>
        <p:cxnSp>
          <p:nvCxnSpPr>
            <p:cNvPr id="323" name="מחבר ישר 322">
              <a:extLst>
                <a:ext uri="{FF2B5EF4-FFF2-40B4-BE49-F238E27FC236}">
                  <a16:creationId xmlns:a16="http://schemas.microsoft.com/office/drawing/2014/main" id="{1137565C-EA59-4E8A-AC22-9513D998D24A}"/>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4" name="מחבר ישר 323">
              <a:extLst>
                <a:ext uri="{FF2B5EF4-FFF2-40B4-BE49-F238E27FC236}">
                  <a16:creationId xmlns:a16="http://schemas.microsoft.com/office/drawing/2014/main" id="{70FF38C5-B583-4A28-AC09-16ACB4D3BA22}"/>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25" name="קבוצה 324">
            <a:extLst>
              <a:ext uri="{FF2B5EF4-FFF2-40B4-BE49-F238E27FC236}">
                <a16:creationId xmlns:a16="http://schemas.microsoft.com/office/drawing/2014/main" id="{98F6D8AD-39E3-4B83-AA80-09C145A844E3}"/>
              </a:ext>
            </a:extLst>
          </p:cNvPr>
          <p:cNvGrpSpPr/>
          <p:nvPr/>
        </p:nvGrpSpPr>
        <p:grpSpPr>
          <a:xfrm rot="5400000">
            <a:off x="4471860" y="5176834"/>
            <a:ext cx="0" cy="936104"/>
            <a:chOff x="1295636" y="4689140"/>
            <a:chExt cx="0" cy="936104"/>
          </a:xfrm>
        </p:grpSpPr>
        <p:cxnSp>
          <p:nvCxnSpPr>
            <p:cNvPr id="326" name="מחבר ישר 325">
              <a:extLst>
                <a:ext uri="{FF2B5EF4-FFF2-40B4-BE49-F238E27FC236}">
                  <a16:creationId xmlns:a16="http://schemas.microsoft.com/office/drawing/2014/main" id="{C58E86E3-A0B3-4D53-8B8B-CE24952ADFF3}"/>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7" name="מחבר ישר 326">
              <a:extLst>
                <a:ext uri="{FF2B5EF4-FFF2-40B4-BE49-F238E27FC236}">
                  <a16:creationId xmlns:a16="http://schemas.microsoft.com/office/drawing/2014/main" id="{4F226E9B-DF24-4A81-A0AD-0DE69CAE4C2B}"/>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28" name="מחבר ישר 327">
            <a:extLst>
              <a:ext uri="{FF2B5EF4-FFF2-40B4-BE49-F238E27FC236}">
                <a16:creationId xmlns:a16="http://schemas.microsoft.com/office/drawing/2014/main" id="{0D843560-FD57-4723-9125-19D446B3D81B}"/>
              </a:ext>
            </a:extLst>
          </p:cNvPr>
          <p:cNvCxnSpPr>
            <a:cxnSpLocks/>
          </p:cNvCxnSpPr>
          <p:nvPr/>
        </p:nvCxnSpPr>
        <p:spPr>
          <a:xfrm>
            <a:off x="2267744" y="5896914"/>
            <a:ext cx="1217772"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329" name="תיבת טקסט 328">
            <a:extLst>
              <a:ext uri="{FF2B5EF4-FFF2-40B4-BE49-F238E27FC236}">
                <a16:creationId xmlns:a16="http://schemas.microsoft.com/office/drawing/2014/main" id="{E400927C-45C0-4931-8823-7DD1B34D9162}"/>
              </a:ext>
            </a:extLst>
          </p:cNvPr>
          <p:cNvSpPr txBox="1"/>
          <p:nvPr/>
        </p:nvSpPr>
        <p:spPr>
          <a:xfrm>
            <a:off x="1419854" y="4409204"/>
            <a:ext cx="700593" cy="338554"/>
          </a:xfrm>
          <a:prstGeom prst="rect">
            <a:avLst/>
          </a:prstGeom>
          <a:noFill/>
        </p:spPr>
        <p:txBody>
          <a:bodyPr wrap="square" rtlCol="1">
            <a:spAutoFit/>
          </a:bodyPr>
          <a:lstStyle/>
          <a:p>
            <a:r>
              <a:rPr lang="he-IL" sz="1600" b="1" dirty="0"/>
              <a:t>גנרטור</a:t>
            </a:r>
          </a:p>
        </p:txBody>
      </p:sp>
      <p:sp>
        <p:nvSpPr>
          <p:cNvPr id="330" name="תיבת טקסט 329">
            <a:extLst>
              <a:ext uri="{FF2B5EF4-FFF2-40B4-BE49-F238E27FC236}">
                <a16:creationId xmlns:a16="http://schemas.microsoft.com/office/drawing/2014/main" id="{24A2CC1A-3187-46C1-AFB0-BBD2A66C77BE}"/>
              </a:ext>
            </a:extLst>
          </p:cNvPr>
          <p:cNvSpPr txBox="1"/>
          <p:nvPr/>
        </p:nvSpPr>
        <p:spPr>
          <a:xfrm>
            <a:off x="1580397" y="6366810"/>
            <a:ext cx="700593" cy="338554"/>
          </a:xfrm>
          <a:prstGeom prst="rect">
            <a:avLst/>
          </a:prstGeom>
          <a:noFill/>
        </p:spPr>
        <p:txBody>
          <a:bodyPr wrap="square" rtlCol="1">
            <a:spAutoFit/>
          </a:bodyPr>
          <a:lstStyle/>
          <a:p>
            <a:r>
              <a:rPr lang="he-IL" sz="1600" b="1" dirty="0"/>
              <a:t>צרכן</a:t>
            </a:r>
          </a:p>
        </p:txBody>
      </p:sp>
      <p:sp>
        <p:nvSpPr>
          <p:cNvPr id="331" name="תיבת טקסט 330">
            <a:extLst>
              <a:ext uri="{FF2B5EF4-FFF2-40B4-BE49-F238E27FC236}">
                <a16:creationId xmlns:a16="http://schemas.microsoft.com/office/drawing/2014/main" id="{CEC71A10-2016-4C21-A892-445E9C2C39B9}"/>
              </a:ext>
            </a:extLst>
          </p:cNvPr>
          <p:cNvSpPr txBox="1"/>
          <p:nvPr/>
        </p:nvSpPr>
        <p:spPr>
          <a:xfrm>
            <a:off x="3697850" y="6366810"/>
            <a:ext cx="700593" cy="338554"/>
          </a:xfrm>
          <a:prstGeom prst="rect">
            <a:avLst/>
          </a:prstGeom>
          <a:noFill/>
        </p:spPr>
        <p:txBody>
          <a:bodyPr wrap="square" rtlCol="1">
            <a:spAutoFit/>
          </a:bodyPr>
          <a:lstStyle/>
          <a:p>
            <a:r>
              <a:rPr lang="he-IL" sz="1600" b="1" dirty="0"/>
              <a:t>צרכן</a:t>
            </a:r>
          </a:p>
        </p:txBody>
      </p:sp>
      <p:grpSp>
        <p:nvGrpSpPr>
          <p:cNvPr id="332" name="קבוצה 331">
            <a:extLst>
              <a:ext uri="{FF2B5EF4-FFF2-40B4-BE49-F238E27FC236}">
                <a16:creationId xmlns:a16="http://schemas.microsoft.com/office/drawing/2014/main" id="{D3BC9C36-9561-4870-A901-C60B19104016}"/>
              </a:ext>
            </a:extLst>
          </p:cNvPr>
          <p:cNvGrpSpPr/>
          <p:nvPr/>
        </p:nvGrpSpPr>
        <p:grpSpPr>
          <a:xfrm>
            <a:off x="2673327" y="4708782"/>
            <a:ext cx="0" cy="936104"/>
            <a:chOff x="1295636" y="4689140"/>
            <a:chExt cx="0" cy="936104"/>
          </a:xfrm>
        </p:grpSpPr>
        <p:cxnSp>
          <p:nvCxnSpPr>
            <p:cNvPr id="333" name="מחבר ישר 332">
              <a:extLst>
                <a:ext uri="{FF2B5EF4-FFF2-40B4-BE49-F238E27FC236}">
                  <a16:creationId xmlns:a16="http://schemas.microsoft.com/office/drawing/2014/main" id="{F7BC9250-3CC6-4FBE-A03E-208677250D31}"/>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4" name="מחבר ישר 333">
              <a:extLst>
                <a:ext uri="{FF2B5EF4-FFF2-40B4-BE49-F238E27FC236}">
                  <a16:creationId xmlns:a16="http://schemas.microsoft.com/office/drawing/2014/main" id="{463425BE-44BE-41DE-AD9E-7BCF6FD7118A}"/>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36" name="קבוצה 335">
            <a:extLst>
              <a:ext uri="{FF2B5EF4-FFF2-40B4-BE49-F238E27FC236}">
                <a16:creationId xmlns:a16="http://schemas.microsoft.com/office/drawing/2014/main" id="{A0D30A6F-F0DC-4078-A63A-0DA2B6A775B7}"/>
              </a:ext>
            </a:extLst>
          </p:cNvPr>
          <p:cNvGrpSpPr/>
          <p:nvPr/>
        </p:nvGrpSpPr>
        <p:grpSpPr>
          <a:xfrm>
            <a:off x="5067721" y="4708782"/>
            <a:ext cx="0" cy="936104"/>
            <a:chOff x="1295636" y="4689140"/>
            <a:chExt cx="0" cy="936104"/>
          </a:xfrm>
        </p:grpSpPr>
        <p:cxnSp>
          <p:nvCxnSpPr>
            <p:cNvPr id="337" name="מחבר ישר 336">
              <a:extLst>
                <a:ext uri="{FF2B5EF4-FFF2-40B4-BE49-F238E27FC236}">
                  <a16:creationId xmlns:a16="http://schemas.microsoft.com/office/drawing/2014/main" id="{B1BB1B66-FACC-4D6E-BC5B-F2C98BB3E5FE}"/>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8" name="מחבר ישר 337">
              <a:extLst>
                <a:ext uri="{FF2B5EF4-FFF2-40B4-BE49-F238E27FC236}">
                  <a16:creationId xmlns:a16="http://schemas.microsoft.com/office/drawing/2014/main" id="{C75D1322-24D4-4DF3-952E-1595E7524E2F}"/>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39" name="קבוצה 338">
            <a:extLst>
              <a:ext uri="{FF2B5EF4-FFF2-40B4-BE49-F238E27FC236}">
                <a16:creationId xmlns:a16="http://schemas.microsoft.com/office/drawing/2014/main" id="{D9F2A3B7-E108-486D-B641-7A62D9CD4D18}"/>
              </a:ext>
            </a:extLst>
          </p:cNvPr>
          <p:cNvGrpSpPr/>
          <p:nvPr/>
        </p:nvGrpSpPr>
        <p:grpSpPr>
          <a:xfrm>
            <a:off x="5372280" y="5644886"/>
            <a:ext cx="0" cy="936104"/>
            <a:chOff x="1295636" y="4689140"/>
            <a:chExt cx="0" cy="936104"/>
          </a:xfrm>
        </p:grpSpPr>
        <p:cxnSp>
          <p:nvCxnSpPr>
            <p:cNvPr id="340" name="מחבר ישר 339">
              <a:extLst>
                <a:ext uri="{FF2B5EF4-FFF2-40B4-BE49-F238E27FC236}">
                  <a16:creationId xmlns:a16="http://schemas.microsoft.com/office/drawing/2014/main" id="{DD42E6F8-9E53-4161-9CA0-FFD16B3551C0}"/>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1" name="מחבר ישר 340">
              <a:extLst>
                <a:ext uri="{FF2B5EF4-FFF2-40B4-BE49-F238E27FC236}">
                  <a16:creationId xmlns:a16="http://schemas.microsoft.com/office/drawing/2014/main" id="{5E795337-D921-4D30-A4F7-7B561F46FC82}"/>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42" name="קבוצה 341">
            <a:extLst>
              <a:ext uri="{FF2B5EF4-FFF2-40B4-BE49-F238E27FC236}">
                <a16:creationId xmlns:a16="http://schemas.microsoft.com/office/drawing/2014/main" id="{A998FE05-5FDD-44E1-A6D0-0533D987B4F4}"/>
              </a:ext>
            </a:extLst>
          </p:cNvPr>
          <p:cNvGrpSpPr/>
          <p:nvPr/>
        </p:nvGrpSpPr>
        <p:grpSpPr>
          <a:xfrm>
            <a:off x="6982388" y="5644886"/>
            <a:ext cx="0" cy="936104"/>
            <a:chOff x="1295636" y="4689140"/>
            <a:chExt cx="0" cy="936104"/>
          </a:xfrm>
        </p:grpSpPr>
        <p:cxnSp>
          <p:nvCxnSpPr>
            <p:cNvPr id="343" name="מחבר ישר 342">
              <a:extLst>
                <a:ext uri="{FF2B5EF4-FFF2-40B4-BE49-F238E27FC236}">
                  <a16:creationId xmlns:a16="http://schemas.microsoft.com/office/drawing/2014/main" id="{A34D8CFB-7879-44E4-AD97-242C074E49DC}"/>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4" name="מחבר ישר 343">
              <a:extLst>
                <a:ext uri="{FF2B5EF4-FFF2-40B4-BE49-F238E27FC236}">
                  <a16:creationId xmlns:a16="http://schemas.microsoft.com/office/drawing/2014/main" id="{70832B10-AB96-458A-BB6F-CEFCDC1FFE82}"/>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45" name="מחבר ישר 344">
            <a:extLst>
              <a:ext uri="{FF2B5EF4-FFF2-40B4-BE49-F238E27FC236}">
                <a16:creationId xmlns:a16="http://schemas.microsoft.com/office/drawing/2014/main" id="{6909CF87-9380-4E00-9776-02619E96B5C4}"/>
              </a:ext>
            </a:extLst>
          </p:cNvPr>
          <p:cNvCxnSpPr>
            <a:cxnSpLocks/>
          </p:cNvCxnSpPr>
          <p:nvPr/>
        </p:nvCxnSpPr>
        <p:spPr>
          <a:xfrm>
            <a:off x="5580112" y="5896914"/>
            <a:ext cx="1186252"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346" name="תיבת טקסט 345">
            <a:extLst>
              <a:ext uri="{FF2B5EF4-FFF2-40B4-BE49-F238E27FC236}">
                <a16:creationId xmlns:a16="http://schemas.microsoft.com/office/drawing/2014/main" id="{7C24B008-1F33-46C9-B371-3EDD0DB33CC7}"/>
              </a:ext>
            </a:extLst>
          </p:cNvPr>
          <p:cNvSpPr txBox="1"/>
          <p:nvPr/>
        </p:nvSpPr>
        <p:spPr>
          <a:xfrm>
            <a:off x="4717424" y="4409204"/>
            <a:ext cx="700593" cy="338554"/>
          </a:xfrm>
          <a:prstGeom prst="rect">
            <a:avLst/>
          </a:prstGeom>
          <a:noFill/>
        </p:spPr>
        <p:txBody>
          <a:bodyPr wrap="square" rtlCol="1">
            <a:spAutoFit/>
          </a:bodyPr>
          <a:lstStyle/>
          <a:p>
            <a:r>
              <a:rPr lang="he-IL" sz="1600" b="1" dirty="0"/>
              <a:t>גנרטור</a:t>
            </a:r>
          </a:p>
        </p:txBody>
      </p:sp>
      <p:sp>
        <p:nvSpPr>
          <p:cNvPr id="347" name="תיבת טקסט 346">
            <a:extLst>
              <a:ext uri="{FF2B5EF4-FFF2-40B4-BE49-F238E27FC236}">
                <a16:creationId xmlns:a16="http://schemas.microsoft.com/office/drawing/2014/main" id="{AD2424BC-1D55-4A85-A9D3-8CA34B2DD8BF}"/>
              </a:ext>
            </a:extLst>
          </p:cNvPr>
          <p:cNvSpPr txBox="1"/>
          <p:nvPr/>
        </p:nvSpPr>
        <p:spPr>
          <a:xfrm>
            <a:off x="4877967" y="6366810"/>
            <a:ext cx="700593" cy="338554"/>
          </a:xfrm>
          <a:prstGeom prst="rect">
            <a:avLst/>
          </a:prstGeom>
          <a:noFill/>
        </p:spPr>
        <p:txBody>
          <a:bodyPr wrap="square" rtlCol="1">
            <a:spAutoFit/>
          </a:bodyPr>
          <a:lstStyle/>
          <a:p>
            <a:r>
              <a:rPr lang="he-IL" sz="1600" b="1" dirty="0"/>
              <a:t>צרכן</a:t>
            </a:r>
          </a:p>
        </p:txBody>
      </p:sp>
      <p:sp>
        <p:nvSpPr>
          <p:cNvPr id="348" name="תיבת טקסט 347">
            <a:extLst>
              <a:ext uri="{FF2B5EF4-FFF2-40B4-BE49-F238E27FC236}">
                <a16:creationId xmlns:a16="http://schemas.microsoft.com/office/drawing/2014/main" id="{1F9B6B32-7388-4BBD-8447-6C046EF8FA13}"/>
              </a:ext>
            </a:extLst>
          </p:cNvPr>
          <p:cNvSpPr txBox="1"/>
          <p:nvPr/>
        </p:nvSpPr>
        <p:spPr>
          <a:xfrm>
            <a:off x="6995420" y="6366810"/>
            <a:ext cx="700593" cy="338554"/>
          </a:xfrm>
          <a:prstGeom prst="rect">
            <a:avLst/>
          </a:prstGeom>
          <a:noFill/>
        </p:spPr>
        <p:txBody>
          <a:bodyPr wrap="square" rtlCol="1">
            <a:spAutoFit/>
          </a:bodyPr>
          <a:lstStyle/>
          <a:p>
            <a:r>
              <a:rPr lang="he-IL" sz="1600" b="1" dirty="0"/>
              <a:t>צרכן</a:t>
            </a:r>
          </a:p>
        </p:txBody>
      </p:sp>
      <p:grpSp>
        <p:nvGrpSpPr>
          <p:cNvPr id="349" name="קבוצה 348">
            <a:extLst>
              <a:ext uri="{FF2B5EF4-FFF2-40B4-BE49-F238E27FC236}">
                <a16:creationId xmlns:a16="http://schemas.microsoft.com/office/drawing/2014/main" id="{985F7437-BB44-4422-8039-0A12F350F0FC}"/>
              </a:ext>
            </a:extLst>
          </p:cNvPr>
          <p:cNvGrpSpPr/>
          <p:nvPr/>
        </p:nvGrpSpPr>
        <p:grpSpPr>
          <a:xfrm>
            <a:off x="5970897" y="4708782"/>
            <a:ext cx="0" cy="936104"/>
            <a:chOff x="1295636" y="4689140"/>
            <a:chExt cx="0" cy="936104"/>
          </a:xfrm>
        </p:grpSpPr>
        <p:cxnSp>
          <p:nvCxnSpPr>
            <p:cNvPr id="350" name="מחבר ישר 349">
              <a:extLst>
                <a:ext uri="{FF2B5EF4-FFF2-40B4-BE49-F238E27FC236}">
                  <a16:creationId xmlns:a16="http://schemas.microsoft.com/office/drawing/2014/main" id="{B1D01895-471D-4D8F-B4B7-A1AE61D5191E}"/>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1" name="מחבר ישר 350">
              <a:extLst>
                <a:ext uri="{FF2B5EF4-FFF2-40B4-BE49-F238E27FC236}">
                  <a16:creationId xmlns:a16="http://schemas.microsoft.com/office/drawing/2014/main" id="{21C17A3C-CDC1-4B5A-8F06-14D27D814FE8}"/>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52" name="תיבת טקסט 351">
            <a:extLst>
              <a:ext uri="{FF2B5EF4-FFF2-40B4-BE49-F238E27FC236}">
                <a16:creationId xmlns:a16="http://schemas.microsoft.com/office/drawing/2014/main" id="{E39D64B6-4955-4CF0-BC86-5966A9EFB489}"/>
              </a:ext>
            </a:extLst>
          </p:cNvPr>
          <p:cNvSpPr txBox="1"/>
          <p:nvPr/>
        </p:nvSpPr>
        <p:spPr>
          <a:xfrm>
            <a:off x="5756346" y="4409204"/>
            <a:ext cx="700593" cy="338554"/>
          </a:xfrm>
          <a:prstGeom prst="rect">
            <a:avLst/>
          </a:prstGeom>
          <a:noFill/>
        </p:spPr>
        <p:txBody>
          <a:bodyPr wrap="square" rtlCol="1">
            <a:spAutoFit/>
          </a:bodyPr>
          <a:lstStyle/>
          <a:p>
            <a:r>
              <a:rPr lang="he-IL" sz="1600" b="1" dirty="0" err="1"/>
              <a:t>ח"ח</a:t>
            </a:r>
            <a:endParaRPr lang="he-IL" sz="1600" b="1" dirty="0"/>
          </a:p>
        </p:txBody>
      </p:sp>
      <p:sp>
        <p:nvSpPr>
          <p:cNvPr id="353" name="תיבת טקסט 352">
            <a:extLst>
              <a:ext uri="{FF2B5EF4-FFF2-40B4-BE49-F238E27FC236}">
                <a16:creationId xmlns:a16="http://schemas.microsoft.com/office/drawing/2014/main" id="{100613CA-964D-471E-9797-F0C9B5F07076}"/>
              </a:ext>
            </a:extLst>
          </p:cNvPr>
          <p:cNvSpPr txBox="1"/>
          <p:nvPr/>
        </p:nvSpPr>
        <p:spPr>
          <a:xfrm>
            <a:off x="4124843" y="5654826"/>
            <a:ext cx="700593" cy="338554"/>
          </a:xfrm>
          <a:prstGeom prst="rect">
            <a:avLst/>
          </a:prstGeom>
          <a:noFill/>
        </p:spPr>
        <p:txBody>
          <a:bodyPr wrap="square" rtlCol="1">
            <a:spAutoFit/>
          </a:bodyPr>
          <a:lstStyle/>
          <a:p>
            <a:r>
              <a:rPr lang="he-IL" sz="1600" b="1" dirty="0"/>
              <a:t>מגשר</a:t>
            </a:r>
          </a:p>
        </p:txBody>
      </p:sp>
      <p:sp>
        <p:nvSpPr>
          <p:cNvPr id="354" name="תיבת טקסט 353">
            <a:extLst>
              <a:ext uri="{FF2B5EF4-FFF2-40B4-BE49-F238E27FC236}">
                <a16:creationId xmlns:a16="http://schemas.microsoft.com/office/drawing/2014/main" id="{1E266968-AA3E-470B-8D5F-AE1BE4266491}"/>
              </a:ext>
            </a:extLst>
          </p:cNvPr>
          <p:cNvSpPr txBox="1"/>
          <p:nvPr/>
        </p:nvSpPr>
        <p:spPr>
          <a:xfrm>
            <a:off x="3121527" y="5284846"/>
            <a:ext cx="700593" cy="338554"/>
          </a:xfrm>
          <a:prstGeom prst="rect">
            <a:avLst/>
          </a:prstGeom>
          <a:noFill/>
        </p:spPr>
        <p:txBody>
          <a:bodyPr wrap="square" rtlCol="1">
            <a:spAutoFit/>
          </a:bodyPr>
          <a:lstStyle/>
          <a:p>
            <a:r>
              <a:rPr lang="en-US" sz="1600" b="1" dirty="0"/>
              <a:t>A</a:t>
            </a:r>
            <a:r>
              <a:rPr lang="he-IL" sz="1600" b="1" dirty="0"/>
              <a:t>פס 1</a:t>
            </a:r>
          </a:p>
        </p:txBody>
      </p:sp>
      <p:sp>
        <p:nvSpPr>
          <p:cNvPr id="355" name="תיבת טקסט 354">
            <a:extLst>
              <a:ext uri="{FF2B5EF4-FFF2-40B4-BE49-F238E27FC236}">
                <a16:creationId xmlns:a16="http://schemas.microsoft.com/office/drawing/2014/main" id="{9DAFF6DA-4C37-4DDB-AB86-614E09BD2BE1}"/>
              </a:ext>
            </a:extLst>
          </p:cNvPr>
          <p:cNvSpPr txBox="1"/>
          <p:nvPr/>
        </p:nvSpPr>
        <p:spPr>
          <a:xfrm>
            <a:off x="6443715" y="5284846"/>
            <a:ext cx="700593" cy="338554"/>
          </a:xfrm>
          <a:prstGeom prst="rect">
            <a:avLst/>
          </a:prstGeom>
          <a:noFill/>
        </p:spPr>
        <p:txBody>
          <a:bodyPr wrap="square" rtlCol="1">
            <a:spAutoFit/>
          </a:bodyPr>
          <a:lstStyle/>
          <a:p>
            <a:r>
              <a:rPr lang="en-US" sz="1600" b="1" dirty="0"/>
              <a:t>A</a:t>
            </a:r>
            <a:r>
              <a:rPr lang="he-IL" sz="1600" b="1" dirty="0"/>
              <a:t>פס 2</a:t>
            </a:r>
          </a:p>
        </p:txBody>
      </p:sp>
      <p:sp>
        <p:nvSpPr>
          <p:cNvPr id="358" name="מלבן 357">
            <a:extLst>
              <a:ext uri="{FF2B5EF4-FFF2-40B4-BE49-F238E27FC236}">
                <a16:creationId xmlns:a16="http://schemas.microsoft.com/office/drawing/2014/main" id="{1185C50A-DEB6-4FF8-8BFF-A74B7D6A6F50}"/>
              </a:ext>
            </a:extLst>
          </p:cNvPr>
          <p:cNvSpPr/>
          <p:nvPr/>
        </p:nvSpPr>
        <p:spPr>
          <a:xfrm>
            <a:off x="2534632" y="2426065"/>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9" name="מלבן 358">
            <a:extLst>
              <a:ext uri="{FF2B5EF4-FFF2-40B4-BE49-F238E27FC236}">
                <a16:creationId xmlns:a16="http://schemas.microsoft.com/office/drawing/2014/main" id="{0B3420AD-357D-488B-9B9D-C799EE269F37}"/>
              </a:ext>
            </a:extLst>
          </p:cNvPr>
          <p:cNvSpPr/>
          <p:nvPr/>
        </p:nvSpPr>
        <p:spPr>
          <a:xfrm>
            <a:off x="1626725" y="2426065"/>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60" name="מלבן 359">
            <a:extLst>
              <a:ext uri="{FF2B5EF4-FFF2-40B4-BE49-F238E27FC236}">
                <a16:creationId xmlns:a16="http://schemas.microsoft.com/office/drawing/2014/main" id="{43535FA1-5B2C-476C-983F-5BFF8330569A}"/>
              </a:ext>
            </a:extLst>
          </p:cNvPr>
          <p:cNvSpPr/>
          <p:nvPr/>
        </p:nvSpPr>
        <p:spPr>
          <a:xfrm>
            <a:off x="5815845" y="2426065"/>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61" name="מלבן 360">
            <a:extLst>
              <a:ext uri="{FF2B5EF4-FFF2-40B4-BE49-F238E27FC236}">
                <a16:creationId xmlns:a16="http://schemas.microsoft.com/office/drawing/2014/main" id="{AB9ACEAE-6C01-4E6E-80D4-72BEB3C93A1C}"/>
              </a:ext>
            </a:extLst>
          </p:cNvPr>
          <p:cNvSpPr/>
          <p:nvPr/>
        </p:nvSpPr>
        <p:spPr>
          <a:xfrm>
            <a:off x="4907938" y="2426065"/>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62" name="מלבן 361">
            <a:extLst>
              <a:ext uri="{FF2B5EF4-FFF2-40B4-BE49-F238E27FC236}">
                <a16:creationId xmlns:a16="http://schemas.microsoft.com/office/drawing/2014/main" id="{0A47EED6-5011-46B3-8E5D-705F67959080}"/>
              </a:ext>
            </a:extLst>
          </p:cNvPr>
          <p:cNvSpPr/>
          <p:nvPr/>
        </p:nvSpPr>
        <p:spPr>
          <a:xfrm>
            <a:off x="1950761" y="3362003"/>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63" name="מלבן 362">
            <a:extLst>
              <a:ext uri="{FF2B5EF4-FFF2-40B4-BE49-F238E27FC236}">
                <a16:creationId xmlns:a16="http://schemas.microsoft.com/office/drawing/2014/main" id="{0E347AA8-8F75-48FD-B09C-5D7A6529910A}"/>
              </a:ext>
            </a:extLst>
          </p:cNvPr>
          <p:cNvSpPr/>
          <p:nvPr/>
        </p:nvSpPr>
        <p:spPr>
          <a:xfrm>
            <a:off x="3557903" y="3362003"/>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64" name="מלבן 363">
            <a:extLst>
              <a:ext uri="{FF2B5EF4-FFF2-40B4-BE49-F238E27FC236}">
                <a16:creationId xmlns:a16="http://schemas.microsoft.com/office/drawing/2014/main" id="{3A8695A2-C492-4228-BD3B-C36CA9914E45}"/>
              </a:ext>
            </a:extLst>
          </p:cNvPr>
          <p:cNvSpPr/>
          <p:nvPr/>
        </p:nvSpPr>
        <p:spPr>
          <a:xfrm>
            <a:off x="5226221" y="3362003"/>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65" name="מלבן 364">
            <a:extLst>
              <a:ext uri="{FF2B5EF4-FFF2-40B4-BE49-F238E27FC236}">
                <a16:creationId xmlns:a16="http://schemas.microsoft.com/office/drawing/2014/main" id="{766A227F-99D5-4890-9A6C-FF1C1E666B40}"/>
              </a:ext>
            </a:extLst>
          </p:cNvPr>
          <p:cNvSpPr/>
          <p:nvPr/>
        </p:nvSpPr>
        <p:spPr>
          <a:xfrm>
            <a:off x="6835477" y="3362003"/>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66" name="מלבן 365">
            <a:extLst>
              <a:ext uri="{FF2B5EF4-FFF2-40B4-BE49-F238E27FC236}">
                <a16:creationId xmlns:a16="http://schemas.microsoft.com/office/drawing/2014/main" id="{C43C3FFD-79E5-4C4B-B193-59EFD9609894}"/>
              </a:ext>
            </a:extLst>
          </p:cNvPr>
          <p:cNvSpPr/>
          <p:nvPr/>
        </p:nvSpPr>
        <p:spPr>
          <a:xfrm>
            <a:off x="1626724" y="4947354"/>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68" name="מלבן 367">
            <a:extLst>
              <a:ext uri="{FF2B5EF4-FFF2-40B4-BE49-F238E27FC236}">
                <a16:creationId xmlns:a16="http://schemas.microsoft.com/office/drawing/2014/main" id="{48F45FD9-21FD-4439-9A27-97B2EEB49CDD}"/>
              </a:ext>
            </a:extLst>
          </p:cNvPr>
          <p:cNvSpPr/>
          <p:nvPr/>
        </p:nvSpPr>
        <p:spPr>
          <a:xfrm>
            <a:off x="2526222" y="4947354"/>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369" name="מחבר ישר 368">
            <a:extLst>
              <a:ext uri="{FF2B5EF4-FFF2-40B4-BE49-F238E27FC236}">
                <a16:creationId xmlns:a16="http://schemas.microsoft.com/office/drawing/2014/main" id="{650DE366-D41F-4E6C-A13A-B87D0165DF2B}"/>
              </a:ext>
            </a:extLst>
          </p:cNvPr>
          <p:cNvCxnSpPr>
            <a:cxnSpLocks/>
          </p:cNvCxnSpPr>
          <p:nvPr/>
        </p:nvCxnSpPr>
        <p:spPr>
          <a:xfrm flipH="1" flipV="1">
            <a:off x="4995633" y="5068822"/>
            <a:ext cx="83473"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70" name="מלבן 369">
            <a:extLst>
              <a:ext uri="{FF2B5EF4-FFF2-40B4-BE49-F238E27FC236}">
                <a16:creationId xmlns:a16="http://schemas.microsoft.com/office/drawing/2014/main" id="{1BC2D86A-3B18-4927-ABDC-D2389BE5092D}"/>
              </a:ext>
            </a:extLst>
          </p:cNvPr>
          <p:cNvSpPr/>
          <p:nvPr/>
        </p:nvSpPr>
        <p:spPr>
          <a:xfrm>
            <a:off x="4935679" y="4947354"/>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371" name="מחבר ישר 370">
            <a:extLst>
              <a:ext uri="{FF2B5EF4-FFF2-40B4-BE49-F238E27FC236}">
                <a16:creationId xmlns:a16="http://schemas.microsoft.com/office/drawing/2014/main" id="{A02FC5E1-E32A-4A18-A74B-D88E6F5FD052}"/>
              </a:ext>
            </a:extLst>
          </p:cNvPr>
          <p:cNvCxnSpPr>
            <a:cxnSpLocks/>
          </p:cNvCxnSpPr>
          <p:nvPr/>
        </p:nvCxnSpPr>
        <p:spPr>
          <a:xfrm flipH="1" flipV="1">
            <a:off x="5892157" y="5068822"/>
            <a:ext cx="83473"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72" name="מלבן 371">
            <a:extLst>
              <a:ext uri="{FF2B5EF4-FFF2-40B4-BE49-F238E27FC236}">
                <a16:creationId xmlns:a16="http://schemas.microsoft.com/office/drawing/2014/main" id="{6DF8A4A2-B3DF-4496-8443-318D4DFFA674}"/>
              </a:ext>
            </a:extLst>
          </p:cNvPr>
          <p:cNvSpPr/>
          <p:nvPr/>
        </p:nvSpPr>
        <p:spPr>
          <a:xfrm>
            <a:off x="5832203" y="4947354"/>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73" name="מלבן 372">
            <a:extLst>
              <a:ext uri="{FF2B5EF4-FFF2-40B4-BE49-F238E27FC236}">
                <a16:creationId xmlns:a16="http://schemas.microsoft.com/office/drawing/2014/main" id="{8AB8A745-1651-430F-A7EF-366928C5E482}"/>
              </a:ext>
            </a:extLst>
          </p:cNvPr>
          <p:cNvSpPr/>
          <p:nvPr/>
        </p:nvSpPr>
        <p:spPr>
          <a:xfrm rot="5400000">
            <a:off x="4323498" y="2861068"/>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374" name="מחבר ישר 373">
            <a:extLst>
              <a:ext uri="{FF2B5EF4-FFF2-40B4-BE49-F238E27FC236}">
                <a16:creationId xmlns:a16="http://schemas.microsoft.com/office/drawing/2014/main" id="{9A3FFFFA-6CA5-4A36-AABF-2314F4007354}"/>
              </a:ext>
            </a:extLst>
          </p:cNvPr>
          <p:cNvCxnSpPr>
            <a:cxnSpLocks/>
          </p:cNvCxnSpPr>
          <p:nvPr/>
        </p:nvCxnSpPr>
        <p:spPr>
          <a:xfrm rot="5400000" flipH="1" flipV="1">
            <a:off x="4436049" y="5495769"/>
            <a:ext cx="83473"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75" name="מלבן 374">
            <a:extLst>
              <a:ext uri="{FF2B5EF4-FFF2-40B4-BE49-F238E27FC236}">
                <a16:creationId xmlns:a16="http://schemas.microsoft.com/office/drawing/2014/main" id="{EDA01F6C-4FEF-406E-BD22-F35A5CF74FEC}"/>
              </a:ext>
            </a:extLst>
          </p:cNvPr>
          <p:cNvSpPr/>
          <p:nvPr/>
        </p:nvSpPr>
        <p:spPr>
          <a:xfrm rot="5400000">
            <a:off x="4376095" y="5374301"/>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376" name="מחבר ישר 375">
            <a:extLst>
              <a:ext uri="{FF2B5EF4-FFF2-40B4-BE49-F238E27FC236}">
                <a16:creationId xmlns:a16="http://schemas.microsoft.com/office/drawing/2014/main" id="{4F0E8144-1752-4745-A974-DC3E38266918}"/>
              </a:ext>
            </a:extLst>
          </p:cNvPr>
          <p:cNvCxnSpPr>
            <a:cxnSpLocks/>
          </p:cNvCxnSpPr>
          <p:nvPr/>
        </p:nvCxnSpPr>
        <p:spPr>
          <a:xfrm flipH="1" flipV="1">
            <a:off x="5293540" y="6021591"/>
            <a:ext cx="83473"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77" name="מלבן 376">
            <a:extLst>
              <a:ext uri="{FF2B5EF4-FFF2-40B4-BE49-F238E27FC236}">
                <a16:creationId xmlns:a16="http://schemas.microsoft.com/office/drawing/2014/main" id="{2D9391F0-6235-488A-8A5A-6097E14AD2E6}"/>
              </a:ext>
            </a:extLst>
          </p:cNvPr>
          <p:cNvSpPr/>
          <p:nvPr/>
        </p:nvSpPr>
        <p:spPr>
          <a:xfrm>
            <a:off x="5233586" y="5900123"/>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378" name="מחבר ישר 377">
            <a:extLst>
              <a:ext uri="{FF2B5EF4-FFF2-40B4-BE49-F238E27FC236}">
                <a16:creationId xmlns:a16="http://schemas.microsoft.com/office/drawing/2014/main" id="{E6454ED0-8DED-4284-A431-8BCC7F40A4B2}"/>
              </a:ext>
            </a:extLst>
          </p:cNvPr>
          <p:cNvCxnSpPr>
            <a:cxnSpLocks/>
          </p:cNvCxnSpPr>
          <p:nvPr/>
        </p:nvCxnSpPr>
        <p:spPr>
          <a:xfrm flipH="1" flipV="1">
            <a:off x="6903648" y="6021591"/>
            <a:ext cx="83473"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79" name="מלבן 378">
            <a:extLst>
              <a:ext uri="{FF2B5EF4-FFF2-40B4-BE49-F238E27FC236}">
                <a16:creationId xmlns:a16="http://schemas.microsoft.com/office/drawing/2014/main" id="{740C9480-3E77-44DE-8DCE-C5E5AD54E55F}"/>
              </a:ext>
            </a:extLst>
          </p:cNvPr>
          <p:cNvSpPr/>
          <p:nvPr/>
        </p:nvSpPr>
        <p:spPr>
          <a:xfrm>
            <a:off x="6843694" y="5900123"/>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380" name="מחבר ישר 379">
            <a:extLst>
              <a:ext uri="{FF2B5EF4-FFF2-40B4-BE49-F238E27FC236}">
                <a16:creationId xmlns:a16="http://schemas.microsoft.com/office/drawing/2014/main" id="{2817CB49-D43C-4A6C-A962-0DAADBAD92C5}"/>
              </a:ext>
            </a:extLst>
          </p:cNvPr>
          <p:cNvCxnSpPr>
            <a:cxnSpLocks/>
          </p:cNvCxnSpPr>
          <p:nvPr/>
        </p:nvCxnSpPr>
        <p:spPr>
          <a:xfrm flipH="1" flipV="1">
            <a:off x="3606078" y="6021591"/>
            <a:ext cx="83473"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81" name="מלבן 380">
            <a:extLst>
              <a:ext uri="{FF2B5EF4-FFF2-40B4-BE49-F238E27FC236}">
                <a16:creationId xmlns:a16="http://schemas.microsoft.com/office/drawing/2014/main" id="{DD2131B2-03DD-423B-A3ED-71819FDE13D3}"/>
              </a:ext>
            </a:extLst>
          </p:cNvPr>
          <p:cNvSpPr/>
          <p:nvPr/>
        </p:nvSpPr>
        <p:spPr>
          <a:xfrm>
            <a:off x="3546124" y="5900123"/>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83" name="מלבן 382">
            <a:extLst>
              <a:ext uri="{FF2B5EF4-FFF2-40B4-BE49-F238E27FC236}">
                <a16:creationId xmlns:a16="http://schemas.microsoft.com/office/drawing/2014/main" id="{6E01EF50-77FD-4D89-8998-B572D43A481F}"/>
              </a:ext>
            </a:extLst>
          </p:cNvPr>
          <p:cNvSpPr/>
          <p:nvPr/>
        </p:nvSpPr>
        <p:spPr>
          <a:xfrm>
            <a:off x="1942159" y="5900123"/>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384" name="מחבר ישר 383">
            <a:extLst>
              <a:ext uri="{FF2B5EF4-FFF2-40B4-BE49-F238E27FC236}">
                <a16:creationId xmlns:a16="http://schemas.microsoft.com/office/drawing/2014/main" id="{A80F2953-ECBF-4D2A-A62A-BE44D2188656}"/>
              </a:ext>
            </a:extLst>
          </p:cNvPr>
          <p:cNvCxnSpPr>
            <a:cxnSpLocks/>
          </p:cNvCxnSpPr>
          <p:nvPr/>
        </p:nvCxnSpPr>
        <p:spPr>
          <a:xfrm flipV="1">
            <a:off x="2673327" y="5068822"/>
            <a:ext cx="0" cy="21602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5" name="מחבר ישר 384">
            <a:extLst>
              <a:ext uri="{FF2B5EF4-FFF2-40B4-BE49-F238E27FC236}">
                <a16:creationId xmlns:a16="http://schemas.microsoft.com/office/drawing/2014/main" id="{5B36E464-01D3-42BE-AC26-18452945EE3F}"/>
              </a:ext>
            </a:extLst>
          </p:cNvPr>
          <p:cNvCxnSpPr>
            <a:cxnSpLocks/>
          </p:cNvCxnSpPr>
          <p:nvPr/>
        </p:nvCxnSpPr>
        <p:spPr>
          <a:xfrm flipV="1">
            <a:off x="2074710" y="6004926"/>
            <a:ext cx="0" cy="21602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3" name="קבוצה 2">
            <a:extLst>
              <a:ext uri="{FF2B5EF4-FFF2-40B4-BE49-F238E27FC236}">
                <a16:creationId xmlns:a16="http://schemas.microsoft.com/office/drawing/2014/main" id="{9D7EAFF3-547E-4F88-AE71-095C473F966D}"/>
              </a:ext>
            </a:extLst>
          </p:cNvPr>
          <p:cNvGrpSpPr/>
          <p:nvPr/>
        </p:nvGrpSpPr>
        <p:grpSpPr>
          <a:xfrm>
            <a:off x="1155329" y="1484784"/>
            <a:ext cx="1517998" cy="4906962"/>
            <a:chOff x="1155329" y="1484784"/>
            <a:chExt cx="1517998" cy="4906962"/>
          </a:xfrm>
        </p:grpSpPr>
        <p:grpSp>
          <p:nvGrpSpPr>
            <p:cNvPr id="17" name="קבוצה 16">
              <a:extLst>
                <a:ext uri="{FF2B5EF4-FFF2-40B4-BE49-F238E27FC236}">
                  <a16:creationId xmlns:a16="http://schemas.microsoft.com/office/drawing/2014/main" id="{813C476D-3E07-4A38-8306-2B7AA2B87200}"/>
                </a:ext>
              </a:extLst>
            </p:cNvPr>
            <p:cNvGrpSpPr/>
            <p:nvPr/>
          </p:nvGrpSpPr>
          <p:grpSpPr>
            <a:xfrm>
              <a:off x="1155329" y="1484784"/>
              <a:ext cx="1517998" cy="4906962"/>
              <a:chOff x="1155329" y="1484784"/>
              <a:chExt cx="1517998" cy="4906962"/>
            </a:xfrm>
          </p:grpSpPr>
          <p:cxnSp>
            <p:nvCxnSpPr>
              <p:cNvPr id="7" name="מחבר ישר 6">
                <a:extLst>
                  <a:ext uri="{FF2B5EF4-FFF2-40B4-BE49-F238E27FC236}">
                    <a16:creationId xmlns:a16="http://schemas.microsoft.com/office/drawing/2014/main" id="{8586F417-664F-46DD-A1D8-10609A05460C}"/>
                  </a:ext>
                </a:extLst>
              </p:cNvPr>
              <p:cNvCxnSpPr>
                <a:cxnSpLocks/>
              </p:cNvCxnSpPr>
              <p:nvPr/>
            </p:nvCxnSpPr>
            <p:spPr>
              <a:xfrm flipH="1">
                <a:off x="1155329" y="6391745"/>
                <a:ext cx="903176"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0" name="מחבר ישר 9">
                <a:extLst>
                  <a:ext uri="{FF2B5EF4-FFF2-40B4-BE49-F238E27FC236}">
                    <a16:creationId xmlns:a16="http://schemas.microsoft.com/office/drawing/2014/main" id="{84C9CABE-9644-42C6-A601-558CE1BA79E9}"/>
                  </a:ext>
                </a:extLst>
              </p:cNvPr>
              <p:cNvCxnSpPr>
                <a:cxnSpLocks/>
              </p:cNvCxnSpPr>
              <p:nvPr/>
            </p:nvCxnSpPr>
            <p:spPr>
              <a:xfrm flipV="1">
                <a:off x="1155329" y="1484784"/>
                <a:ext cx="0" cy="4906962"/>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2" name="מחבר ישר 11">
                <a:extLst>
                  <a:ext uri="{FF2B5EF4-FFF2-40B4-BE49-F238E27FC236}">
                    <a16:creationId xmlns:a16="http://schemas.microsoft.com/office/drawing/2014/main" id="{8EABE12A-9CE5-46C7-9FD2-CB8D35F570F6}"/>
                  </a:ext>
                </a:extLst>
              </p:cNvPr>
              <p:cNvCxnSpPr>
                <a:cxnSpLocks/>
              </p:cNvCxnSpPr>
              <p:nvPr/>
            </p:nvCxnSpPr>
            <p:spPr>
              <a:xfrm>
                <a:off x="1155329" y="1484784"/>
                <a:ext cx="1517998"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4" name="מחבר ישר 13">
                <a:extLst>
                  <a:ext uri="{FF2B5EF4-FFF2-40B4-BE49-F238E27FC236}">
                    <a16:creationId xmlns:a16="http://schemas.microsoft.com/office/drawing/2014/main" id="{41D7FAA8-7090-43D1-9F8C-968BDB89D6B0}"/>
                  </a:ext>
                </a:extLst>
              </p:cNvPr>
              <p:cNvCxnSpPr>
                <a:cxnSpLocks/>
              </p:cNvCxnSpPr>
              <p:nvPr/>
            </p:nvCxnSpPr>
            <p:spPr>
              <a:xfrm>
                <a:off x="2673327" y="1484784"/>
                <a:ext cx="0" cy="690329"/>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cxnSp>
          <p:nvCxnSpPr>
            <p:cNvPr id="125" name="מחבר חץ ישר 124">
              <a:extLst>
                <a:ext uri="{FF2B5EF4-FFF2-40B4-BE49-F238E27FC236}">
                  <a16:creationId xmlns:a16="http://schemas.microsoft.com/office/drawing/2014/main" id="{7838C257-A954-4BCF-B5E6-E3BD963D80B0}"/>
                </a:ext>
              </a:extLst>
            </p:cNvPr>
            <p:cNvCxnSpPr>
              <a:cxnSpLocks/>
            </p:cNvCxnSpPr>
            <p:nvPr/>
          </p:nvCxnSpPr>
          <p:spPr>
            <a:xfrm flipV="1">
              <a:off x="1155329" y="5197450"/>
              <a:ext cx="0" cy="175766"/>
            </a:xfrm>
            <a:prstGeom prst="straightConnector1">
              <a:avLst/>
            </a:prstGeom>
            <a:ln w="19050">
              <a:solidFill>
                <a:srgbClr val="002060"/>
              </a:solidFill>
              <a:headEnd type="none" w="lg" len="med"/>
              <a:tailEnd type="arrow"/>
            </a:ln>
          </p:spPr>
          <p:style>
            <a:lnRef idx="1">
              <a:schemeClr val="accent1"/>
            </a:lnRef>
            <a:fillRef idx="0">
              <a:schemeClr val="accent1"/>
            </a:fillRef>
            <a:effectRef idx="0">
              <a:schemeClr val="accent1"/>
            </a:effectRef>
            <a:fontRef idx="minor">
              <a:schemeClr val="tx1"/>
            </a:fontRef>
          </p:style>
        </p:cxnSp>
        <p:cxnSp>
          <p:nvCxnSpPr>
            <p:cNvPr id="398" name="מחבר חץ ישר 397">
              <a:extLst>
                <a:ext uri="{FF2B5EF4-FFF2-40B4-BE49-F238E27FC236}">
                  <a16:creationId xmlns:a16="http://schemas.microsoft.com/office/drawing/2014/main" id="{4316C65D-3481-48D5-8E4A-79739CCFD0F6}"/>
                </a:ext>
              </a:extLst>
            </p:cNvPr>
            <p:cNvCxnSpPr>
              <a:cxnSpLocks/>
            </p:cNvCxnSpPr>
            <p:nvPr/>
          </p:nvCxnSpPr>
          <p:spPr>
            <a:xfrm flipV="1">
              <a:off x="1155329" y="6004926"/>
              <a:ext cx="0" cy="175766"/>
            </a:xfrm>
            <a:prstGeom prst="straightConnector1">
              <a:avLst/>
            </a:prstGeom>
            <a:ln w="19050">
              <a:solidFill>
                <a:srgbClr val="002060"/>
              </a:solidFill>
              <a:headEnd type="none" w="lg" len="med"/>
              <a:tailEnd type="arrow"/>
            </a:ln>
          </p:spPr>
          <p:style>
            <a:lnRef idx="1">
              <a:schemeClr val="accent1"/>
            </a:lnRef>
            <a:fillRef idx="0">
              <a:schemeClr val="accent1"/>
            </a:fillRef>
            <a:effectRef idx="0">
              <a:schemeClr val="accent1"/>
            </a:effectRef>
            <a:fontRef idx="minor">
              <a:schemeClr val="tx1"/>
            </a:fontRef>
          </p:style>
        </p:cxnSp>
        <p:cxnSp>
          <p:nvCxnSpPr>
            <p:cNvPr id="399" name="מחבר חץ ישר 398">
              <a:extLst>
                <a:ext uri="{FF2B5EF4-FFF2-40B4-BE49-F238E27FC236}">
                  <a16:creationId xmlns:a16="http://schemas.microsoft.com/office/drawing/2014/main" id="{B3D12A69-F7CD-44BA-89F1-D81A36C15DEA}"/>
                </a:ext>
              </a:extLst>
            </p:cNvPr>
            <p:cNvCxnSpPr>
              <a:cxnSpLocks/>
            </p:cNvCxnSpPr>
            <p:nvPr/>
          </p:nvCxnSpPr>
          <p:spPr>
            <a:xfrm flipH="1">
              <a:off x="1374696" y="6391745"/>
              <a:ext cx="252028" cy="0"/>
            </a:xfrm>
            <a:prstGeom prst="straightConnector1">
              <a:avLst/>
            </a:prstGeom>
            <a:ln w="19050">
              <a:solidFill>
                <a:srgbClr val="002060"/>
              </a:solidFill>
              <a:headEnd type="none" w="lg" len="med"/>
              <a:tailEnd type="arrow"/>
            </a:ln>
          </p:spPr>
          <p:style>
            <a:lnRef idx="1">
              <a:schemeClr val="accent1"/>
            </a:lnRef>
            <a:fillRef idx="0">
              <a:schemeClr val="accent1"/>
            </a:fillRef>
            <a:effectRef idx="0">
              <a:schemeClr val="accent1"/>
            </a:effectRef>
            <a:fontRef idx="minor">
              <a:schemeClr val="tx1"/>
            </a:fontRef>
          </p:style>
        </p:cxnSp>
        <p:cxnSp>
          <p:nvCxnSpPr>
            <p:cNvPr id="402" name="מחבר חץ ישר 401">
              <a:extLst>
                <a:ext uri="{FF2B5EF4-FFF2-40B4-BE49-F238E27FC236}">
                  <a16:creationId xmlns:a16="http://schemas.microsoft.com/office/drawing/2014/main" id="{CE494D95-5841-436C-A97A-DFCD91DB23C7}"/>
                </a:ext>
              </a:extLst>
            </p:cNvPr>
            <p:cNvCxnSpPr>
              <a:cxnSpLocks/>
            </p:cNvCxnSpPr>
            <p:nvPr/>
          </p:nvCxnSpPr>
          <p:spPr>
            <a:xfrm flipV="1">
              <a:off x="1155329" y="4643108"/>
              <a:ext cx="0" cy="175766"/>
            </a:xfrm>
            <a:prstGeom prst="straightConnector1">
              <a:avLst/>
            </a:prstGeom>
            <a:ln w="19050">
              <a:solidFill>
                <a:srgbClr val="002060"/>
              </a:solidFill>
              <a:headEnd type="none" w="lg" len="med"/>
              <a:tailEnd type="arrow"/>
            </a:ln>
          </p:spPr>
          <p:style>
            <a:lnRef idx="1">
              <a:schemeClr val="accent1"/>
            </a:lnRef>
            <a:fillRef idx="0">
              <a:schemeClr val="accent1"/>
            </a:fillRef>
            <a:effectRef idx="0">
              <a:schemeClr val="accent1"/>
            </a:effectRef>
            <a:fontRef idx="minor">
              <a:schemeClr val="tx1"/>
            </a:fontRef>
          </p:style>
        </p:cxnSp>
        <p:cxnSp>
          <p:nvCxnSpPr>
            <p:cNvPr id="403" name="מחבר חץ ישר 402">
              <a:extLst>
                <a:ext uri="{FF2B5EF4-FFF2-40B4-BE49-F238E27FC236}">
                  <a16:creationId xmlns:a16="http://schemas.microsoft.com/office/drawing/2014/main" id="{01157CF5-2338-4C03-AE66-B2E48E687345}"/>
                </a:ext>
              </a:extLst>
            </p:cNvPr>
            <p:cNvCxnSpPr>
              <a:cxnSpLocks/>
            </p:cNvCxnSpPr>
            <p:nvPr/>
          </p:nvCxnSpPr>
          <p:spPr>
            <a:xfrm flipV="1">
              <a:off x="1155329" y="2532746"/>
              <a:ext cx="0" cy="175766"/>
            </a:xfrm>
            <a:prstGeom prst="straightConnector1">
              <a:avLst/>
            </a:prstGeom>
            <a:ln w="19050">
              <a:solidFill>
                <a:srgbClr val="002060"/>
              </a:solidFill>
              <a:headEnd type="none" w="lg" len="med"/>
              <a:tailEnd type="arrow"/>
            </a:ln>
          </p:spPr>
          <p:style>
            <a:lnRef idx="1">
              <a:schemeClr val="accent1"/>
            </a:lnRef>
            <a:fillRef idx="0">
              <a:schemeClr val="accent1"/>
            </a:fillRef>
            <a:effectRef idx="0">
              <a:schemeClr val="accent1"/>
            </a:effectRef>
            <a:fontRef idx="minor">
              <a:schemeClr val="tx1"/>
            </a:fontRef>
          </p:style>
        </p:cxnSp>
        <p:cxnSp>
          <p:nvCxnSpPr>
            <p:cNvPr id="404" name="מחבר חץ ישר 403">
              <a:extLst>
                <a:ext uri="{FF2B5EF4-FFF2-40B4-BE49-F238E27FC236}">
                  <a16:creationId xmlns:a16="http://schemas.microsoft.com/office/drawing/2014/main" id="{13EE8378-6F4D-4056-8451-A2C61200D068}"/>
                </a:ext>
              </a:extLst>
            </p:cNvPr>
            <p:cNvCxnSpPr>
              <a:cxnSpLocks/>
            </p:cNvCxnSpPr>
            <p:nvPr/>
          </p:nvCxnSpPr>
          <p:spPr>
            <a:xfrm flipV="1">
              <a:off x="1155329" y="3340222"/>
              <a:ext cx="0" cy="175766"/>
            </a:xfrm>
            <a:prstGeom prst="straightConnector1">
              <a:avLst/>
            </a:prstGeom>
            <a:ln w="19050">
              <a:solidFill>
                <a:srgbClr val="002060"/>
              </a:solidFill>
              <a:headEnd type="none" w="lg" len="med"/>
              <a:tailEnd type="arrow"/>
            </a:ln>
          </p:spPr>
          <p:style>
            <a:lnRef idx="1">
              <a:schemeClr val="accent1"/>
            </a:lnRef>
            <a:fillRef idx="0">
              <a:schemeClr val="accent1"/>
            </a:fillRef>
            <a:effectRef idx="0">
              <a:schemeClr val="accent1"/>
            </a:effectRef>
            <a:fontRef idx="minor">
              <a:schemeClr val="tx1"/>
            </a:fontRef>
          </p:style>
        </p:cxnSp>
        <p:cxnSp>
          <p:nvCxnSpPr>
            <p:cNvPr id="405" name="מחבר חץ ישר 404">
              <a:extLst>
                <a:ext uri="{FF2B5EF4-FFF2-40B4-BE49-F238E27FC236}">
                  <a16:creationId xmlns:a16="http://schemas.microsoft.com/office/drawing/2014/main" id="{7EFAB342-B1A0-45BD-A350-716EE344D1DC}"/>
                </a:ext>
              </a:extLst>
            </p:cNvPr>
            <p:cNvCxnSpPr>
              <a:cxnSpLocks/>
            </p:cNvCxnSpPr>
            <p:nvPr/>
          </p:nvCxnSpPr>
          <p:spPr>
            <a:xfrm flipV="1">
              <a:off x="1155329" y="1628800"/>
              <a:ext cx="0" cy="175766"/>
            </a:xfrm>
            <a:prstGeom prst="straightConnector1">
              <a:avLst/>
            </a:prstGeom>
            <a:ln w="19050">
              <a:solidFill>
                <a:srgbClr val="002060"/>
              </a:solidFill>
              <a:headEnd type="none" w="lg" len="med"/>
              <a:tailEnd type="arrow"/>
            </a:ln>
          </p:spPr>
          <p:style>
            <a:lnRef idx="1">
              <a:schemeClr val="accent1"/>
            </a:lnRef>
            <a:fillRef idx="0">
              <a:schemeClr val="accent1"/>
            </a:fillRef>
            <a:effectRef idx="0">
              <a:schemeClr val="accent1"/>
            </a:effectRef>
            <a:fontRef idx="minor">
              <a:schemeClr val="tx1"/>
            </a:fontRef>
          </p:style>
        </p:cxnSp>
        <p:cxnSp>
          <p:nvCxnSpPr>
            <p:cNvPr id="408" name="מחבר חץ ישר 407">
              <a:extLst>
                <a:ext uri="{FF2B5EF4-FFF2-40B4-BE49-F238E27FC236}">
                  <a16:creationId xmlns:a16="http://schemas.microsoft.com/office/drawing/2014/main" id="{24255CED-B531-4536-A3C2-AD00903F72BA}"/>
                </a:ext>
              </a:extLst>
            </p:cNvPr>
            <p:cNvCxnSpPr>
              <a:cxnSpLocks/>
            </p:cNvCxnSpPr>
            <p:nvPr/>
          </p:nvCxnSpPr>
          <p:spPr>
            <a:xfrm>
              <a:off x="2673327" y="1628800"/>
              <a:ext cx="0" cy="221317"/>
            </a:xfrm>
            <a:prstGeom prst="straightConnector1">
              <a:avLst/>
            </a:prstGeom>
            <a:ln w="19050">
              <a:solidFill>
                <a:srgbClr val="002060"/>
              </a:solidFill>
              <a:headEnd type="none" w="lg" len="med"/>
              <a:tailEnd type="arrow"/>
            </a:ln>
          </p:spPr>
          <p:style>
            <a:lnRef idx="1">
              <a:schemeClr val="accent1"/>
            </a:lnRef>
            <a:fillRef idx="0">
              <a:schemeClr val="accent1"/>
            </a:fillRef>
            <a:effectRef idx="0">
              <a:schemeClr val="accent1"/>
            </a:effectRef>
            <a:fontRef idx="minor">
              <a:schemeClr val="tx1"/>
            </a:fontRef>
          </p:style>
        </p:cxnSp>
        <p:cxnSp>
          <p:nvCxnSpPr>
            <p:cNvPr id="411" name="מחבר חץ ישר 410">
              <a:extLst>
                <a:ext uri="{FF2B5EF4-FFF2-40B4-BE49-F238E27FC236}">
                  <a16:creationId xmlns:a16="http://schemas.microsoft.com/office/drawing/2014/main" id="{03122677-CA61-4F36-9FFD-D0C1D2C5F956}"/>
                </a:ext>
              </a:extLst>
            </p:cNvPr>
            <p:cNvCxnSpPr>
              <a:cxnSpLocks/>
            </p:cNvCxnSpPr>
            <p:nvPr/>
          </p:nvCxnSpPr>
          <p:spPr>
            <a:xfrm>
              <a:off x="1282244" y="1484784"/>
              <a:ext cx="244975" cy="0"/>
            </a:xfrm>
            <a:prstGeom prst="straightConnector1">
              <a:avLst/>
            </a:prstGeom>
            <a:ln w="19050">
              <a:solidFill>
                <a:srgbClr val="002060"/>
              </a:solidFill>
              <a:headEnd type="none" w="lg" len="med"/>
              <a:tailEnd type="arrow"/>
            </a:ln>
          </p:spPr>
          <p:style>
            <a:lnRef idx="1">
              <a:schemeClr val="accent1"/>
            </a:lnRef>
            <a:fillRef idx="0">
              <a:schemeClr val="accent1"/>
            </a:fillRef>
            <a:effectRef idx="0">
              <a:schemeClr val="accent1"/>
            </a:effectRef>
            <a:fontRef idx="minor">
              <a:schemeClr val="tx1"/>
            </a:fontRef>
          </p:style>
        </p:cxnSp>
        <p:cxnSp>
          <p:nvCxnSpPr>
            <p:cNvPr id="412" name="מחבר חץ ישר 411">
              <a:extLst>
                <a:ext uri="{FF2B5EF4-FFF2-40B4-BE49-F238E27FC236}">
                  <a16:creationId xmlns:a16="http://schemas.microsoft.com/office/drawing/2014/main" id="{127943D7-4AF8-468F-9C51-EC3D83BA7F3C}"/>
                </a:ext>
              </a:extLst>
            </p:cNvPr>
            <p:cNvCxnSpPr>
              <a:cxnSpLocks/>
            </p:cNvCxnSpPr>
            <p:nvPr/>
          </p:nvCxnSpPr>
          <p:spPr>
            <a:xfrm>
              <a:off x="2142296" y="1484784"/>
              <a:ext cx="244975" cy="0"/>
            </a:xfrm>
            <a:prstGeom prst="straightConnector1">
              <a:avLst/>
            </a:prstGeom>
            <a:ln w="19050">
              <a:solidFill>
                <a:srgbClr val="002060"/>
              </a:solidFill>
              <a:headEnd type="none" w="lg" len="med"/>
              <a:tailEnd type="arrow"/>
            </a:ln>
          </p:spPr>
          <p:style>
            <a:lnRef idx="1">
              <a:schemeClr val="accent1"/>
            </a:lnRef>
            <a:fillRef idx="0">
              <a:schemeClr val="accent1"/>
            </a:fillRef>
            <a:effectRef idx="0">
              <a:schemeClr val="accent1"/>
            </a:effectRef>
            <a:fontRef idx="minor">
              <a:schemeClr val="tx1"/>
            </a:fontRef>
          </p:style>
        </p:cxnSp>
      </p:grpSp>
      <p:sp>
        <p:nvSpPr>
          <p:cNvPr id="159" name="תיבת טקסט 158">
            <a:extLst>
              <a:ext uri="{FF2B5EF4-FFF2-40B4-BE49-F238E27FC236}">
                <a16:creationId xmlns:a16="http://schemas.microsoft.com/office/drawing/2014/main" id="{3BA2E3AF-BA98-4D11-ACE0-D96E9D032F73}"/>
              </a:ext>
            </a:extLst>
          </p:cNvPr>
          <p:cNvSpPr txBox="1"/>
          <p:nvPr/>
        </p:nvSpPr>
        <p:spPr>
          <a:xfrm>
            <a:off x="2845531" y="1900470"/>
            <a:ext cx="700593" cy="338554"/>
          </a:xfrm>
          <a:prstGeom prst="rect">
            <a:avLst/>
          </a:prstGeom>
          <a:noFill/>
        </p:spPr>
        <p:txBody>
          <a:bodyPr wrap="square" rtlCol="1">
            <a:spAutoFit/>
          </a:bodyPr>
          <a:lstStyle/>
          <a:p>
            <a:r>
              <a:rPr lang="he-IL" sz="1600" b="1" dirty="0" err="1"/>
              <a:t>ח"ח</a:t>
            </a:r>
            <a:endParaRPr lang="he-IL" sz="1600" b="1" dirty="0"/>
          </a:p>
        </p:txBody>
      </p:sp>
      <p:grpSp>
        <p:nvGrpSpPr>
          <p:cNvPr id="160" name="קבוצה 159">
            <a:extLst>
              <a:ext uri="{FF2B5EF4-FFF2-40B4-BE49-F238E27FC236}">
                <a16:creationId xmlns:a16="http://schemas.microsoft.com/office/drawing/2014/main" id="{74B522E8-A9F4-40D5-81D7-B95E9E029A28}"/>
              </a:ext>
            </a:extLst>
          </p:cNvPr>
          <p:cNvGrpSpPr/>
          <p:nvPr/>
        </p:nvGrpSpPr>
        <p:grpSpPr>
          <a:xfrm>
            <a:off x="2661943" y="2239025"/>
            <a:ext cx="345474" cy="2594131"/>
            <a:chOff x="2779607" y="2239025"/>
            <a:chExt cx="227810" cy="2594131"/>
          </a:xfrm>
        </p:grpSpPr>
        <p:cxnSp>
          <p:nvCxnSpPr>
            <p:cNvPr id="161" name="מחבר ישר 160">
              <a:extLst>
                <a:ext uri="{FF2B5EF4-FFF2-40B4-BE49-F238E27FC236}">
                  <a16:creationId xmlns:a16="http://schemas.microsoft.com/office/drawing/2014/main" id="{784D200F-8B41-4618-AA8E-D4F852B4725D}"/>
                </a:ext>
              </a:extLst>
            </p:cNvPr>
            <p:cNvCxnSpPr/>
            <p:nvPr/>
          </p:nvCxnSpPr>
          <p:spPr>
            <a:xfrm>
              <a:off x="2779607" y="4833156"/>
              <a:ext cx="227810" cy="0"/>
            </a:xfrm>
            <a:prstGeom prst="line">
              <a:avLst/>
            </a:prstGeom>
            <a:ln cmpd="dbl">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162" name="מחבר ישר 161">
              <a:extLst>
                <a:ext uri="{FF2B5EF4-FFF2-40B4-BE49-F238E27FC236}">
                  <a16:creationId xmlns:a16="http://schemas.microsoft.com/office/drawing/2014/main" id="{807A99DD-8FFF-46FC-88F1-81457AA30781}"/>
                </a:ext>
              </a:extLst>
            </p:cNvPr>
            <p:cNvCxnSpPr>
              <a:cxnSpLocks/>
            </p:cNvCxnSpPr>
            <p:nvPr/>
          </p:nvCxnSpPr>
          <p:spPr>
            <a:xfrm flipV="1">
              <a:off x="3007417" y="2239025"/>
              <a:ext cx="0" cy="2594131"/>
            </a:xfrm>
            <a:prstGeom prst="line">
              <a:avLst/>
            </a:prstGeom>
            <a:ln cmpd="dbl">
              <a:solidFill>
                <a:srgbClr val="002060"/>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87944651"/>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2260"/>
            <a:ext cx="8726606" cy="652934"/>
          </a:xfrm>
        </p:spPr>
        <p:txBody>
          <a:bodyPr>
            <a:noAutofit/>
          </a:bodyPr>
          <a:lstStyle/>
          <a:p>
            <a:pPr algn="ctr"/>
            <a:r>
              <a:rPr lang="he-IL" dirty="0"/>
              <a:t>תהליך ביצוע הפרויקט</a:t>
            </a:r>
            <a:br>
              <a:rPr lang="en-US" sz="2800" dirty="0"/>
            </a:br>
            <a:endParaRPr lang="he-IL" sz="2800"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5"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174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17411"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20" name="Content Placeholder 2"/>
          <p:cNvSpPr>
            <a:spLocks noGrp="1"/>
          </p:cNvSpPr>
          <p:nvPr>
            <p:ph sz="quarter" idx="1"/>
          </p:nvPr>
        </p:nvSpPr>
        <p:spPr>
          <a:xfrm>
            <a:off x="592083" y="1019142"/>
            <a:ext cx="7959834" cy="1041701"/>
          </a:xfrm>
        </p:spPr>
        <p:txBody>
          <a:bodyPr>
            <a:noAutofit/>
          </a:bodyPr>
          <a:lstStyle/>
          <a:p>
            <a:pPr algn="just" rtl="1">
              <a:lnSpc>
                <a:spcPct val="150000"/>
              </a:lnSpc>
              <a:buFont typeface="Wingdings" pitchFamily="2" charset="2"/>
              <a:buChar char="q"/>
            </a:pPr>
            <a:r>
              <a:rPr lang="he-IL" sz="2200" dirty="0">
                <a:solidFill>
                  <a:srgbClr val="002060"/>
                </a:solidFill>
              </a:rPr>
              <a:t>שלבי העתקת מערכת החשמל:</a:t>
            </a:r>
          </a:p>
          <a:p>
            <a:pPr lvl="1" algn="just" rtl="1">
              <a:lnSpc>
                <a:spcPct val="150000"/>
              </a:lnSpc>
              <a:buFont typeface="Wingdings" pitchFamily="2" charset="2"/>
              <a:buChar char="q"/>
            </a:pPr>
            <a:r>
              <a:rPr lang="he-IL" sz="1800" dirty="0">
                <a:solidFill>
                  <a:srgbClr val="002060"/>
                </a:solidFill>
              </a:rPr>
              <a:t>תהליך המעבר מהמסדר הישן למסדר החדש תא הזנה – ניתוק מגשר</a:t>
            </a:r>
          </a:p>
        </p:txBody>
      </p:sp>
      <p:sp>
        <p:nvSpPr>
          <p:cNvPr id="133" name="Rectangle 2">
            <a:extLst>
              <a:ext uri="{FF2B5EF4-FFF2-40B4-BE49-F238E27FC236}">
                <a16:creationId xmlns:a16="http://schemas.microsoft.com/office/drawing/2014/main" id="{82FC262D-21D7-43EB-98A5-8DB9AA5B01D9}"/>
              </a:ext>
            </a:extLst>
          </p:cNvPr>
          <p:cNvSpPr>
            <a:spLocks noChangeArrowheads="1"/>
          </p:cNvSpPr>
          <p:nvPr/>
        </p:nvSpPr>
        <p:spPr bwMode="auto">
          <a:xfrm>
            <a:off x="-71500" y="108012"/>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134" name="Rectangle 4">
            <a:extLst>
              <a:ext uri="{FF2B5EF4-FFF2-40B4-BE49-F238E27FC236}">
                <a16:creationId xmlns:a16="http://schemas.microsoft.com/office/drawing/2014/main" id="{DF8EF9A6-32D9-479E-B910-F64EA5E21934}"/>
              </a:ext>
            </a:extLst>
          </p:cNvPr>
          <p:cNvSpPr>
            <a:spLocks noChangeArrowheads="1"/>
          </p:cNvSpPr>
          <p:nvPr/>
        </p:nvSpPr>
        <p:spPr bwMode="auto">
          <a:xfrm>
            <a:off x="-71500" y="108012"/>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137" name="Rectangle 6">
            <a:extLst>
              <a:ext uri="{FF2B5EF4-FFF2-40B4-BE49-F238E27FC236}">
                <a16:creationId xmlns:a16="http://schemas.microsoft.com/office/drawing/2014/main" id="{773D8783-4A1F-47A3-A88C-F64ACE938260}"/>
              </a:ext>
            </a:extLst>
          </p:cNvPr>
          <p:cNvSpPr>
            <a:spLocks noChangeArrowheads="1"/>
          </p:cNvSpPr>
          <p:nvPr/>
        </p:nvSpPr>
        <p:spPr bwMode="auto">
          <a:xfrm>
            <a:off x="-71500" y="108012"/>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138" name="Rectangle 8">
            <a:extLst>
              <a:ext uri="{FF2B5EF4-FFF2-40B4-BE49-F238E27FC236}">
                <a16:creationId xmlns:a16="http://schemas.microsoft.com/office/drawing/2014/main" id="{E40D342D-71CE-4635-8159-E40772A55131}"/>
              </a:ext>
            </a:extLst>
          </p:cNvPr>
          <p:cNvSpPr>
            <a:spLocks noChangeArrowheads="1"/>
          </p:cNvSpPr>
          <p:nvPr/>
        </p:nvSpPr>
        <p:spPr bwMode="auto">
          <a:xfrm>
            <a:off x="-71500" y="10801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139" name="Rectangle 10">
            <a:extLst>
              <a:ext uri="{FF2B5EF4-FFF2-40B4-BE49-F238E27FC236}">
                <a16:creationId xmlns:a16="http://schemas.microsoft.com/office/drawing/2014/main" id="{4C4013E6-F48A-4EED-A5DD-E21B0CE81D23}"/>
              </a:ext>
            </a:extLst>
          </p:cNvPr>
          <p:cNvSpPr>
            <a:spLocks noChangeArrowheads="1"/>
          </p:cNvSpPr>
          <p:nvPr/>
        </p:nvSpPr>
        <p:spPr bwMode="auto">
          <a:xfrm>
            <a:off x="-71500" y="10801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140" name="Rectangle 12">
            <a:extLst>
              <a:ext uri="{FF2B5EF4-FFF2-40B4-BE49-F238E27FC236}">
                <a16:creationId xmlns:a16="http://schemas.microsoft.com/office/drawing/2014/main" id="{797808E2-8E00-40A0-9A5F-37E30F069C20}"/>
              </a:ext>
            </a:extLst>
          </p:cNvPr>
          <p:cNvSpPr>
            <a:spLocks noChangeArrowheads="1"/>
          </p:cNvSpPr>
          <p:nvPr/>
        </p:nvSpPr>
        <p:spPr bwMode="auto">
          <a:xfrm>
            <a:off x="-71500" y="10801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141" name="Rectangle 14">
            <a:extLst>
              <a:ext uri="{FF2B5EF4-FFF2-40B4-BE49-F238E27FC236}">
                <a16:creationId xmlns:a16="http://schemas.microsoft.com/office/drawing/2014/main" id="{32ADF65C-CDF8-4B96-8FC6-54C87D2E0903}"/>
              </a:ext>
            </a:extLst>
          </p:cNvPr>
          <p:cNvSpPr>
            <a:spLocks noChangeArrowheads="1"/>
          </p:cNvSpPr>
          <p:nvPr/>
        </p:nvSpPr>
        <p:spPr bwMode="auto">
          <a:xfrm>
            <a:off x="-71500" y="10801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142" name="Rectangle 16">
            <a:extLst>
              <a:ext uri="{FF2B5EF4-FFF2-40B4-BE49-F238E27FC236}">
                <a16:creationId xmlns:a16="http://schemas.microsoft.com/office/drawing/2014/main" id="{B7FBB0B6-6020-4276-9A43-AA6E62D47FBE}"/>
              </a:ext>
            </a:extLst>
          </p:cNvPr>
          <p:cNvSpPr>
            <a:spLocks noChangeArrowheads="1"/>
          </p:cNvSpPr>
          <p:nvPr/>
        </p:nvSpPr>
        <p:spPr bwMode="auto">
          <a:xfrm>
            <a:off x="-71500" y="10801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143" name="Rectangle 18">
            <a:extLst>
              <a:ext uri="{FF2B5EF4-FFF2-40B4-BE49-F238E27FC236}">
                <a16:creationId xmlns:a16="http://schemas.microsoft.com/office/drawing/2014/main" id="{4E648787-05E5-4460-A7F7-74C2A4106401}"/>
              </a:ext>
            </a:extLst>
          </p:cNvPr>
          <p:cNvSpPr>
            <a:spLocks noChangeArrowheads="1"/>
          </p:cNvSpPr>
          <p:nvPr/>
        </p:nvSpPr>
        <p:spPr bwMode="auto">
          <a:xfrm>
            <a:off x="-71500" y="10801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144" name="Rectangle 20">
            <a:extLst>
              <a:ext uri="{FF2B5EF4-FFF2-40B4-BE49-F238E27FC236}">
                <a16:creationId xmlns:a16="http://schemas.microsoft.com/office/drawing/2014/main" id="{E26CB338-9A19-4669-819A-F5826B8E9C15}"/>
              </a:ext>
            </a:extLst>
          </p:cNvPr>
          <p:cNvSpPr>
            <a:spLocks noChangeArrowheads="1"/>
          </p:cNvSpPr>
          <p:nvPr/>
        </p:nvSpPr>
        <p:spPr bwMode="auto">
          <a:xfrm>
            <a:off x="-71500" y="10801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145" name="Rectangle 22">
            <a:extLst>
              <a:ext uri="{FF2B5EF4-FFF2-40B4-BE49-F238E27FC236}">
                <a16:creationId xmlns:a16="http://schemas.microsoft.com/office/drawing/2014/main" id="{0559AEE6-E417-4FD5-8CF0-A536FF634D0C}"/>
              </a:ext>
            </a:extLst>
          </p:cNvPr>
          <p:cNvSpPr>
            <a:spLocks noChangeArrowheads="1"/>
          </p:cNvSpPr>
          <p:nvPr/>
        </p:nvSpPr>
        <p:spPr bwMode="auto">
          <a:xfrm>
            <a:off x="-71500" y="10801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146" name="Rectangle 2">
            <a:extLst>
              <a:ext uri="{FF2B5EF4-FFF2-40B4-BE49-F238E27FC236}">
                <a16:creationId xmlns:a16="http://schemas.microsoft.com/office/drawing/2014/main" id="{0ADC9733-5052-4CBB-BDB2-C0E780FB2BB7}"/>
              </a:ext>
            </a:extLst>
          </p:cNvPr>
          <p:cNvSpPr>
            <a:spLocks noChangeArrowheads="1"/>
          </p:cNvSpPr>
          <p:nvPr/>
        </p:nvSpPr>
        <p:spPr bwMode="auto">
          <a:xfrm>
            <a:off x="-71500" y="10801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147" name="Rectangle 3">
            <a:extLst>
              <a:ext uri="{FF2B5EF4-FFF2-40B4-BE49-F238E27FC236}">
                <a16:creationId xmlns:a16="http://schemas.microsoft.com/office/drawing/2014/main" id="{34830BD0-E892-4C43-997F-FE089BE394E2}"/>
              </a:ext>
            </a:extLst>
          </p:cNvPr>
          <p:cNvSpPr>
            <a:spLocks noChangeArrowheads="1"/>
          </p:cNvSpPr>
          <p:nvPr/>
        </p:nvSpPr>
        <p:spPr bwMode="auto">
          <a:xfrm>
            <a:off x="-71500" y="908112"/>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148" name="Rectangle 2">
            <a:extLst>
              <a:ext uri="{FF2B5EF4-FFF2-40B4-BE49-F238E27FC236}">
                <a16:creationId xmlns:a16="http://schemas.microsoft.com/office/drawing/2014/main" id="{B05C943E-98F4-4384-ADC8-B33A261275D5}"/>
              </a:ext>
            </a:extLst>
          </p:cNvPr>
          <p:cNvSpPr>
            <a:spLocks noChangeArrowheads="1"/>
          </p:cNvSpPr>
          <p:nvPr/>
        </p:nvSpPr>
        <p:spPr bwMode="auto">
          <a:xfrm>
            <a:off x="-71500" y="10801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149" name="Rectangle 3">
            <a:extLst>
              <a:ext uri="{FF2B5EF4-FFF2-40B4-BE49-F238E27FC236}">
                <a16:creationId xmlns:a16="http://schemas.microsoft.com/office/drawing/2014/main" id="{C98FCB0E-5EB1-4837-9775-F62B1196DB98}"/>
              </a:ext>
            </a:extLst>
          </p:cNvPr>
          <p:cNvSpPr>
            <a:spLocks noChangeArrowheads="1"/>
          </p:cNvSpPr>
          <p:nvPr/>
        </p:nvSpPr>
        <p:spPr bwMode="auto">
          <a:xfrm>
            <a:off x="-71500" y="908112"/>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grpSp>
        <p:nvGrpSpPr>
          <p:cNvPr id="150" name="קבוצה 149">
            <a:extLst>
              <a:ext uri="{FF2B5EF4-FFF2-40B4-BE49-F238E27FC236}">
                <a16:creationId xmlns:a16="http://schemas.microsoft.com/office/drawing/2014/main" id="{B351D05A-EDDD-4B27-B5FD-193CC98F7DEA}"/>
              </a:ext>
            </a:extLst>
          </p:cNvPr>
          <p:cNvGrpSpPr/>
          <p:nvPr/>
        </p:nvGrpSpPr>
        <p:grpSpPr>
          <a:xfrm>
            <a:off x="1083829" y="1592796"/>
            <a:ext cx="1517998" cy="4906962"/>
            <a:chOff x="1155329" y="1484784"/>
            <a:chExt cx="1517998" cy="4906962"/>
          </a:xfrm>
        </p:grpSpPr>
        <p:cxnSp>
          <p:nvCxnSpPr>
            <p:cNvPr id="151" name="מחבר ישר 150">
              <a:extLst>
                <a:ext uri="{FF2B5EF4-FFF2-40B4-BE49-F238E27FC236}">
                  <a16:creationId xmlns:a16="http://schemas.microsoft.com/office/drawing/2014/main" id="{CA8E0DDF-D6AC-487A-B275-034203D62E20}"/>
                </a:ext>
              </a:extLst>
            </p:cNvPr>
            <p:cNvCxnSpPr>
              <a:cxnSpLocks/>
            </p:cNvCxnSpPr>
            <p:nvPr/>
          </p:nvCxnSpPr>
          <p:spPr>
            <a:xfrm flipH="1">
              <a:off x="1155329" y="6391745"/>
              <a:ext cx="903176"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52" name="מחבר ישר 151">
              <a:extLst>
                <a:ext uri="{FF2B5EF4-FFF2-40B4-BE49-F238E27FC236}">
                  <a16:creationId xmlns:a16="http://schemas.microsoft.com/office/drawing/2014/main" id="{6CA180D1-D4AE-495A-90E0-968D4EA37E83}"/>
                </a:ext>
              </a:extLst>
            </p:cNvPr>
            <p:cNvCxnSpPr>
              <a:cxnSpLocks/>
            </p:cNvCxnSpPr>
            <p:nvPr/>
          </p:nvCxnSpPr>
          <p:spPr>
            <a:xfrm flipV="1">
              <a:off x="1155329" y="1484784"/>
              <a:ext cx="0" cy="4906962"/>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53" name="מחבר ישר 152">
              <a:extLst>
                <a:ext uri="{FF2B5EF4-FFF2-40B4-BE49-F238E27FC236}">
                  <a16:creationId xmlns:a16="http://schemas.microsoft.com/office/drawing/2014/main" id="{590C30A0-5807-4AEE-90C4-18FE3D12B4B4}"/>
                </a:ext>
              </a:extLst>
            </p:cNvPr>
            <p:cNvCxnSpPr>
              <a:cxnSpLocks/>
            </p:cNvCxnSpPr>
            <p:nvPr/>
          </p:nvCxnSpPr>
          <p:spPr>
            <a:xfrm>
              <a:off x="1155329" y="1484784"/>
              <a:ext cx="1517998"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54" name="מחבר ישר 153">
              <a:extLst>
                <a:ext uri="{FF2B5EF4-FFF2-40B4-BE49-F238E27FC236}">
                  <a16:creationId xmlns:a16="http://schemas.microsoft.com/office/drawing/2014/main" id="{CD3E6983-1C5F-492A-96DE-179F3982BF51}"/>
                </a:ext>
              </a:extLst>
            </p:cNvPr>
            <p:cNvCxnSpPr>
              <a:cxnSpLocks/>
            </p:cNvCxnSpPr>
            <p:nvPr/>
          </p:nvCxnSpPr>
          <p:spPr>
            <a:xfrm>
              <a:off x="2673327" y="1484784"/>
              <a:ext cx="0" cy="690329"/>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sp>
        <p:nvSpPr>
          <p:cNvPr id="155" name="תיבת טקסט 154">
            <a:extLst>
              <a:ext uri="{FF2B5EF4-FFF2-40B4-BE49-F238E27FC236}">
                <a16:creationId xmlns:a16="http://schemas.microsoft.com/office/drawing/2014/main" id="{E7D5A759-23CB-4BFB-9586-669118AF31E1}"/>
              </a:ext>
            </a:extLst>
          </p:cNvPr>
          <p:cNvSpPr txBox="1"/>
          <p:nvPr/>
        </p:nvSpPr>
        <p:spPr>
          <a:xfrm>
            <a:off x="383236" y="4041820"/>
            <a:ext cx="700593" cy="338554"/>
          </a:xfrm>
          <a:prstGeom prst="rect">
            <a:avLst/>
          </a:prstGeom>
          <a:noFill/>
        </p:spPr>
        <p:txBody>
          <a:bodyPr wrap="square" rtlCol="1">
            <a:spAutoFit/>
          </a:bodyPr>
          <a:lstStyle/>
          <a:p>
            <a:r>
              <a:rPr lang="he-IL" sz="1600" b="1" dirty="0"/>
              <a:t>ישן</a:t>
            </a:r>
          </a:p>
        </p:txBody>
      </p:sp>
      <p:sp>
        <p:nvSpPr>
          <p:cNvPr id="156" name="תיבת טקסט 155">
            <a:extLst>
              <a:ext uri="{FF2B5EF4-FFF2-40B4-BE49-F238E27FC236}">
                <a16:creationId xmlns:a16="http://schemas.microsoft.com/office/drawing/2014/main" id="{6B438CDE-DA01-4617-B04A-1204801DFD5F}"/>
              </a:ext>
            </a:extLst>
          </p:cNvPr>
          <p:cNvSpPr txBox="1"/>
          <p:nvPr/>
        </p:nvSpPr>
        <p:spPr>
          <a:xfrm>
            <a:off x="383236" y="4376173"/>
            <a:ext cx="700593" cy="338554"/>
          </a:xfrm>
          <a:prstGeom prst="rect">
            <a:avLst/>
          </a:prstGeom>
          <a:noFill/>
        </p:spPr>
        <p:txBody>
          <a:bodyPr wrap="square" rtlCol="1">
            <a:spAutoFit/>
          </a:bodyPr>
          <a:lstStyle/>
          <a:p>
            <a:r>
              <a:rPr lang="he-IL" sz="1600" b="1" dirty="0"/>
              <a:t>חדש</a:t>
            </a:r>
          </a:p>
        </p:txBody>
      </p:sp>
      <p:cxnSp>
        <p:nvCxnSpPr>
          <p:cNvPr id="157" name="מחבר ישר 156">
            <a:extLst>
              <a:ext uri="{FF2B5EF4-FFF2-40B4-BE49-F238E27FC236}">
                <a16:creationId xmlns:a16="http://schemas.microsoft.com/office/drawing/2014/main" id="{6CBCA0DE-C543-42A8-AA98-6388553E8A09}"/>
              </a:ext>
            </a:extLst>
          </p:cNvPr>
          <p:cNvCxnSpPr>
            <a:cxnSpLocks/>
          </p:cNvCxnSpPr>
          <p:nvPr/>
        </p:nvCxnSpPr>
        <p:spPr>
          <a:xfrm>
            <a:off x="180020" y="4412177"/>
            <a:ext cx="8388932"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8" name="מחבר חץ ישר 157">
            <a:extLst>
              <a:ext uri="{FF2B5EF4-FFF2-40B4-BE49-F238E27FC236}">
                <a16:creationId xmlns:a16="http://schemas.microsoft.com/office/drawing/2014/main" id="{77BDE86E-94A7-41EE-B440-799ADD297BB8}"/>
              </a:ext>
            </a:extLst>
          </p:cNvPr>
          <p:cNvCxnSpPr/>
          <p:nvPr/>
        </p:nvCxnSpPr>
        <p:spPr>
          <a:xfrm flipV="1">
            <a:off x="936104" y="4180901"/>
            <a:ext cx="0" cy="462551"/>
          </a:xfrm>
          <a:prstGeom prst="straightConnector1">
            <a:avLst/>
          </a:prstGeom>
          <a:ln>
            <a:solidFill>
              <a:schemeClr val="accent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0" name="מחבר ישר 159">
            <a:extLst>
              <a:ext uri="{FF2B5EF4-FFF2-40B4-BE49-F238E27FC236}">
                <a16:creationId xmlns:a16="http://schemas.microsoft.com/office/drawing/2014/main" id="{F6B604D7-03B9-48FC-946C-448EB1204C09}"/>
              </a:ext>
            </a:extLst>
          </p:cNvPr>
          <p:cNvCxnSpPr/>
          <p:nvPr/>
        </p:nvCxnSpPr>
        <p:spPr>
          <a:xfrm>
            <a:off x="1466421" y="3219229"/>
            <a:ext cx="262829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1" name="מחבר ישר 160">
            <a:extLst>
              <a:ext uri="{FF2B5EF4-FFF2-40B4-BE49-F238E27FC236}">
                <a16:creationId xmlns:a16="http://schemas.microsoft.com/office/drawing/2014/main" id="{DB98AFAF-FBEC-421F-A453-3F17680D5E8C}"/>
              </a:ext>
            </a:extLst>
          </p:cNvPr>
          <p:cNvCxnSpPr/>
          <p:nvPr/>
        </p:nvCxnSpPr>
        <p:spPr>
          <a:xfrm>
            <a:off x="4706781" y="3219229"/>
            <a:ext cx="262829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9" name="מחבר ישר 208">
            <a:extLst>
              <a:ext uri="{FF2B5EF4-FFF2-40B4-BE49-F238E27FC236}">
                <a16:creationId xmlns:a16="http://schemas.microsoft.com/office/drawing/2014/main" id="{B4030C15-9455-40B8-8C92-0D96A8E9DB06}"/>
              </a:ext>
            </a:extLst>
          </p:cNvPr>
          <p:cNvCxnSpPr>
            <a:cxnSpLocks/>
          </p:cNvCxnSpPr>
          <p:nvPr/>
        </p:nvCxnSpPr>
        <p:spPr>
          <a:xfrm flipH="1" flipV="1">
            <a:off x="2585621" y="2605674"/>
            <a:ext cx="1" cy="2535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63" name="קבוצה 162">
            <a:extLst>
              <a:ext uri="{FF2B5EF4-FFF2-40B4-BE49-F238E27FC236}">
                <a16:creationId xmlns:a16="http://schemas.microsoft.com/office/drawing/2014/main" id="{B0DAD3B5-1632-4888-A7F7-7F2933F81DFE}"/>
              </a:ext>
            </a:extLst>
          </p:cNvPr>
          <p:cNvGrpSpPr/>
          <p:nvPr/>
        </p:nvGrpSpPr>
        <p:grpSpPr>
          <a:xfrm>
            <a:off x="1987004" y="3219229"/>
            <a:ext cx="0" cy="936104"/>
            <a:chOff x="1295636" y="4689140"/>
            <a:chExt cx="0" cy="936104"/>
          </a:xfrm>
        </p:grpSpPr>
        <p:cxnSp>
          <p:nvCxnSpPr>
            <p:cNvPr id="203" name="מחבר ישר 202">
              <a:extLst>
                <a:ext uri="{FF2B5EF4-FFF2-40B4-BE49-F238E27FC236}">
                  <a16:creationId xmlns:a16="http://schemas.microsoft.com/office/drawing/2014/main" id="{40AC7DC4-65CD-4396-AFEC-A6628375EBE1}"/>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 name="מחבר ישר 203">
              <a:extLst>
                <a:ext uri="{FF2B5EF4-FFF2-40B4-BE49-F238E27FC236}">
                  <a16:creationId xmlns:a16="http://schemas.microsoft.com/office/drawing/2014/main" id="{D7E7F509-C73A-42F1-B451-DAD8E3EFC0DC}"/>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מחבר ישר 204">
              <a:extLst>
                <a:ext uri="{FF2B5EF4-FFF2-40B4-BE49-F238E27FC236}">
                  <a16:creationId xmlns:a16="http://schemas.microsoft.com/office/drawing/2014/main" id="{300ECE20-0EE1-4587-9D8A-A22FB7D93FDF}"/>
                </a:ext>
              </a:extLst>
            </p:cNvPr>
            <p:cNvCxnSpPr>
              <a:cxnSpLocks/>
            </p:cNvCxnSpPr>
            <p:nvPr/>
          </p:nvCxnSpPr>
          <p:spPr>
            <a:xfrm flipV="1">
              <a:off x="1295636" y="5049180"/>
              <a:ext cx="0" cy="21602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64" name="קבוצה 163">
            <a:extLst>
              <a:ext uri="{FF2B5EF4-FFF2-40B4-BE49-F238E27FC236}">
                <a16:creationId xmlns:a16="http://schemas.microsoft.com/office/drawing/2014/main" id="{88F8A610-5718-4001-A2A3-75E2E5C5EC5C}"/>
              </a:ext>
            </a:extLst>
          </p:cNvPr>
          <p:cNvGrpSpPr/>
          <p:nvPr/>
        </p:nvGrpSpPr>
        <p:grpSpPr>
          <a:xfrm>
            <a:off x="3597112" y="3219229"/>
            <a:ext cx="0" cy="936104"/>
            <a:chOff x="1295636" y="4689140"/>
            <a:chExt cx="0" cy="936104"/>
          </a:xfrm>
        </p:grpSpPr>
        <p:cxnSp>
          <p:nvCxnSpPr>
            <p:cNvPr id="200" name="מחבר ישר 199">
              <a:extLst>
                <a:ext uri="{FF2B5EF4-FFF2-40B4-BE49-F238E27FC236}">
                  <a16:creationId xmlns:a16="http://schemas.microsoft.com/office/drawing/2014/main" id="{4FDB88D3-4816-48D0-9DD1-B1B396E0471C}"/>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 name="מחבר ישר 200">
              <a:extLst>
                <a:ext uri="{FF2B5EF4-FFF2-40B4-BE49-F238E27FC236}">
                  <a16:creationId xmlns:a16="http://schemas.microsoft.com/office/drawing/2014/main" id="{AA5FEF63-79B2-432A-BB08-2B784C14E754}"/>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 name="מחבר ישר 201">
              <a:extLst>
                <a:ext uri="{FF2B5EF4-FFF2-40B4-BE49-F238E27FC236}">
                  <a16:creationId xmlns:a16="http://schemas.microsoft.com/office/drawing/2014/main" id="{CC4D212E-6E17-43EC-9508-717EBF73FBB7}"/>
                </a:ext>
              </a:extLst>
            </p:cNvPr>
            <p:cNvCxnSpPr>
              <a:cxnSpLocks/>
            </p:cNvCxnSpPr>
            <p:nvPr/>
          </p:nvCxnSpPr>
          <p:spPr>
            <a:xfrm flipV="1">
              <a:off x="1295636" y="5037634"/>
              <a:ext cx="0" cy="22757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65" name="קבוצה 164">
            <a:extLst>
              <a:ext uri="{FF2B5EF4-FFF2-40B4-BE49-F238E27FC236}">
                <a16:creationId xmlns:a16="http://schemas.microsoft.com/office/drawing/2014/main" id="{7D70822D-20BD-40E8-9EBB-B528A81422DA}"/>
              </a:ext>
            </a:extLst>
          </p:cNvPr>
          <p:cNvGrpSpPr/>
          <p:nvPr/>
        </p:nvGrpSpPr>
        <p:grpSpPr>
          <a:xfrm rot="5400000">
            <a:off x="4327022" y="2694045"/>
            <a:ext cx="114265" cy="936104"/>
            <a:chOff x="1181371" y="4689140"/>
            <a:chExt cx="114265" cy="936104"/>
          </a:xfrm>
        </p:grpSpPr>
        <p:cxnSp>
          <p:nvCxnSpPr>
            <p:cNvPr id="197" name="מחבר ישר 196">
              <a:extLst>
                <a:ext uri="{FF2B5EF4-FFF2-40B4-BE49-F238E27FC236}">
                  <a16:creationId xmlns:a16="http://schemas.microsoft.com/office/drawing/2014/main" id="{A83322EF-BA1B-41D7-8506-02D6955A3C34}"/>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8" name="מחבר ישר 197">
              <a:extLst>
                <a:ext uri="{FF2B5EF4-FFF2-40B4-BE49-F238E27FC236}">
                  <a16:creationId xmlns:a16="http://schemas.microsoft.com/office/drawing/2014/main" id="{20AF3CC7-120E-46AA-BCF9-294EC1623923}"/>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מחבר ישר 198">
              <a:extLst>
                <a:ext uri="{FF2B5EF4-FFF2-40B4-BE49-F238E27FC236}">
                  <a16:creationId xmlns:a16="http://schemas.microsoft.com/office/drawing/2014/main" id="{F212B5EB-586C-4127-B315-C2CE85387024}"/>
                </a:ext>
              </a:extLst>
            </p:cNvPr>
            <p:cNvCxnSpPr>
              <a:cxnSpLocks/>
            </p:cNvCxnSpPr>
            <p:nvPr/>
          </p:nvCxnSpPr>
          <p:spPr>
            <a:xfrm rot="16200000" flipV="1">
              <a:off x="1130492" y="5100060"/>
              <a:ext cx="216024" cy="1142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66" name="מחבר ישר 165">
            <a:extLst>
              <a:ext uri="{FF2B5EF4-FFF2-40B4-BE49-F238E27FC236}">
                <a16:creationId xmlns:a16="http://schemas.microsoft.com/office/drawing/2014/main" id="{F027A02F-EA1C-460C-824B-B7DFFB9FAC6F}"/>
              </a:ext>
            </a:extLst>
          </p:cNvPr>
          <p:cNvCxnSpPr>
            <a:cxnSpLocks/>
          </p:cNvCxnSpPr>
          <p:nvPr/>
        </p:nvCxnSpPr>
        <p:spPr>
          <a:xfrm>
            <a:off x="2209490" y="3471257"/>
            <a:ext cx="1243606"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168" name="תיבת טקסט 167">
            <a:extLst>
              <a:ext uri="{FF2B5EF4-FFF2-40B4-BE49-F238E27FC236}">
                <a16:creationId xmlns:a16="http://schemas.microsoft.com/office/drawing/2014/main" id="{FB7E95D2-4524-4204-9941-F4F231CB8CC5}"/>
              </a:ext>
            </a:extLst>
          </p:cNvPr>
          <p:cNvSpPr txBox="1"/>
          <p:nvPr/>
        </p:nvSpPr>
        <p:spPr>
          <a:xfrm>
            <a:off x="1492691" y="3941153"/>
            <a:ext cx="700593" cy="338554"/>
          </a:xfrm>
          <a:prstGeom prst="rect">
            <a:avLst/>
          </a:prstGeom>
          <a:noFill/>
        </p:spPr>
        <p:txBody>
          <a:bodyPr wrap="square" rtlCol="1">
            <a:spAutoFit/>
          </a:bodyPr>
          <a:lstStyle/>
          <a:p>
            <a:r>
              <a:rPr lang="he-IL" sz="1600" b="1" dirty="0"/>
              <a:t>צרכן</a:t>
            </a:r>
          </a:p>
        </p:txBody>
      </p:sp>
      <p:sp>
        <p:nvSpPr>
          <p:cNvPr id="169" name="תיבת טקסט 168">
            <a:extLst>
              <a:ext uri="{FF2B5EF4-FFF2-40B4-BE49-F238E27FC236}">
                <a16:creationId xmlns:a16="http://schemas.microsoft.com/office/drawing/2014/main" id="{2F7A0E8D-9BC2-4FCE-B216-ADFF77B06681}"/>
              </a:ext>
            </a:extLst>
          </p:cNvPr>
          <p:cNvSpPr txBox="1"/>
          <p:nvPr/>
        </p:nvSpPr>
        <p:spPr>
          <a:xfrm>
            <a:off x="3610144" y="3941153"/>
            <a:ext cx="700593" cy="338554"/>
          </a:xfrm>
          <a:prstGeom prst="rect">
            <a:avLst/>
          </a:prstGeom>
          <a:noFill/>
        </p:spPr>
        <p:txBody>
          <a:bodyPr wrap="square" rtlCol="1">
            <a:spAutoFit/>
          </a:bodyPr>
          <a:lstStyle/>
          <a:p>
            <a:r>
              <a:rPr lang="he-IL" sz="1600" b="1" dirty="0"/>
              <a:t>צרכן</a:t>
            </a:r>
          </a:p>
        </p:txBody>
      </p:sp>
      <p:grpSp>
        <p:nvGrpSpPr>
          <p:cNvPr id="170" name="קבוצה 169">
            <a:extLst>
              <a:ext uri="{FF2B5EF4-FFF2-40B4-BE49-F238E27FC236}">
                <a16:creationId xmlns:a16="http://schemas.microsoft.com/office/drawing/2014/main" id="{A20026F9-9CE7-4191-BF31-863A1E85F225}"/>
              </a:ext>
            </a:extLst>
          </p:cNvPr>
          <p:cNvGrpSpPr/>
          <p:nvPr/>
        </p:nvGrpSpPr>
        <p:grpSpPr>
          <a:xfrm>
            <a:off x="2585621" y="2283125"/>
            <a:ext cx="0" cy="936104"/>
            <a:chOff x="1295636" y="4689140"/>
            <a:chExt cx="0" cy="936104"/>
          </a:xfrm>
        </p:grpSpPr>
        <p:cxnSp>
          <p:nvCxnSpPr>
            <p:cNvPr id="195" name="מחבר ישר 194">
              <a:extLst>
                <a:ext uri="{FF2B5EF4-FFF2-40B4-BE49-F238E27FC236}">
                  <a16:creationId xmlns:a16="http://schemas.microsoft.com/office/drawing/2014/main" id="{27C49F38-0AEE-4E4D-B832-C06A6F63C540}"/>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 name="מחבר ישר 195">
              <a:extLst>
                <a:ext uri="{FF2B5EF4-FFF2-40B4-BE49-F238E27FC236}">
                  <a16:creationId xmlns:a16="http://schemas.microsoft.com/office/drawing/2014/main" id="{61E667A8-36E3-4E35-B0E4-C8185694D561}"/>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71" name="קבוצה 170">
            <a:extLst>
              <a:ext uri="{FF2B5EF4-FFF2-40B4-BE49-F238E27FC236}">
                <a16:creationId xmlns:a16="http://schemas.microsoft.com/office/drawing/2014/main" id="{E40F7478-C9A1-484A-885B-60C1A6D1DFBD}"/>
              </a:ext>
            </a:extLst>
          </p:cNvPr>
          <p:cNvGrpSpPr/>
          <p:nvPr/>
        </p:nvGrpSpPr>
        <p:grpSpPr>
          <a:xfrm>
            <a:off x="4896544" y="2283125"/>
            <a:ext cx="83472" cy="936104"/>
            <a:chOff x="1212165" y="4689140"/>
            <a:chExt cx="83472" cy="936104"/>
          </a:xfrm>
        </p:grpSpPr>
        <p:cxnSp>
          <p:nvCxnSpPr>
            <p:cNvPr id="192" name="מחבר ישר 191">
              <a:extLst>
                <a:ext uri="{FF2B5EF4-FFF2-40B4-BE49-F238E27FC236}">
                  <a16:creationId xmlns:a16="http://schemas.microsoft.com/office/drawing/2014/main" id="{39576518-677B-4796-9805-A59F40301B34}"/>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מחבר ישר 192">
              <a:extLst>
                <a:ext uri="{FF2B5EF4-FFF2-40B4-BE49-F238E27FC236}">
                  <a16:creationId xmlns:a16="http://schemas.microsoft.com/office/drawing/2014/main" id="{36C63154-AD0F-42B5-8746-B900377F3DD6}"/>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4" name="מחבר ישר 193">
              <a:extLst>
                <a:ext uri="{FF2B5EF4-FFF2-40B4-BE49-F238E27FC236}">
                  <a16:creationId xmlns:a16="http://schemas.microsoft.com/office/drawing/2014/main" id="{82E9664F-663C-493F-8FCE-3AAF2B70BBEC}"/>
                </a:ext>
              </a:extLst>
            </p:cNvPr>
            <p:cNvCxnSpPr>
              <a:cxnSpLocks/>
            </p:cNvCxnSpPr>
            <p:nvPr/>
          </p:nvCxnSpPr>
          <p:spPr>
            <a:xfrm flipH="1" flipV="1">
              <a:off x="1212165" y="5046773"/>
              <a:ext cx="83472" cy="21843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2" name="קבוצה 171">
            <a:extLst>
              <a:ext uri="{FF2B5EF4-FFF2-40B4-BE49-F238E27FC236}">
                <a16:creationId xmlns:a16="http://schemas.microsoft.com/office/drawing/2014/main" id="{7F59FA67-A668-4951-A1F2-EDE14467A050}"/>
              </a:ext>
            </a:extLst>
          </p:cNvPr>
          <p:cNvGrpSpPr/>
          <p:nvPr/>
        </p:nvGrpSpPr>
        <p:grpSpPr>
          <a:xfrm>
            <a:off x="5284574" y="3219229"/>
            <a:ext cx="0" cy="936104"/>
            <a:chOff x="1295636" y="4689140"/>
            <a:chExt cx="0" cy="936104"/>
          </a:xfrm>
        </p:grpSpPr>
        <p:cxnSp>
          <p:nvCxnSpPr>
            <p:cNvPr id="189" name="מחבר ישר 188">
              <a:extLst>
                <a:ext uri="{FF2B5EF4-FFF2-40B4-BE49-F238E27FC236}">
                  <a16:creationId xmlns:a16="http://schemas.microsoft.com/office/drawing/2014/main" id="{11C98591-AC23-41C8-9E86-39A55359FBE8}"/>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 name="מחבר ישר 189">
              <a:extLst>
                <a:ext uri="{FF2B5EF4-FFF2-40B4-BE49-F238E27FC236}">
                  <a16:creationId xmlns:a16="http://schemas.microsoft.com/office/drawing/2014/main" id="{DB6C76B8-76F1-48E4-AFDA-5830A08917E2}"/>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מחבר ישר 190">
              <a:extLst>
                <a:ext uri="{FF2B5EF4-FFF2-40B4-BE49-F238E27FC236}">
                  <a16:creationId xmlns:a16="http://schemas.microsoft.com/office/drawing/2014/main" id="{FA6BF38D-49C7-48AC-821F-A21906DC7ADC}"/>
                </a:ext>
              </a:extLst>
            </p:cNvPr>
            <p:cNvCxnSpPr>
              <a:cxnSpLocks/>
            </p:cNvCxnSpPr>
            <p:nvPr/>
          </p:nvCxnSpPr>
          <p:spPr>
            <a:xfrm flipV="1">
              <a:off x="1295636" y="5037634"/>
              <a:ext cx="0" cy="22757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73" name="קבוצה 172">
            <a:extLst>
              <a:ext uri="{FF2B5EF4-FFF2-40B4-BE49-F238E27FC236}">
                <a16:creationId xmlns:a16="http://schemas.microsoft.com/office/drawing/2014/main" id="{5AB61D11-B6C3-428C-9067-49AD2DC2FEE7}"/>
              </a:ext>
            </a:extLst>
          </p:cNvPr>
          <p:cNvGrpSpPr/>
          <p:nvPr/>
        </p:nvGrpSpPr>
        <p:grpSpPr>
          <a:xfrm>
            <a:off x="6894682" y="3219229"/>
            <a:ext cx="0" cy="936104"/>
            <a:chOff x="1295636" y="4689140"/>
            <a:chExt cx="0" cy="936104"/>
          </a:xfrm>
        </p:grpSpPr>
        <p:cxnSp>
          <p:nvCxnSpPr>
            <p:cNvPr id="186" name="מחבר ישר 185">
              <a:extLst>
                <a:ext uri="{FF2B5EF4-FFF2-40B4-BE49-F238E27FC236}">
                  <a16:creationId xmlns:a16="http://schemas.microsoft.com/office/drawing/2014/main" id="{312CC91D-415A-4E38-A7ED-A0D972BBCDD9}"/>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מחבר ישר 186">
              <a:extLst>
                <a:ext uri="{FF2B5EF4-FFF2-40B4-BE49-F238E27FC236}">
                  <a16:creationId xmlns:a16="http://schemas.microsoft.com/office/drawing/2014/main" id="{9D027DFA-6FC6-4CE4-947D-FCCCF252F690}"/>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מחבר ישר 187">
              <a:extLst>
                <a:ext uri="{FF2B5EF4-FFF2-40B4-BE49-F238E27FC236}">
                  <a16:creationId xmlns:a16="http://schemas.microsoft.com/office/drawing/2014/main" id="{B651DF5B-DEC8-407F-8730-FED821E039E1}"/>
                </a:ext>
              </a:extLst>
            </p:cNvPr>
            <p:cNvCxnSpPr>
              <a:cxnSpLocks/>
            </p:cNvCxnSpPr>
            <p:nvPr/>
          </p:nvCxnSpPr>
          <p:spPr>
            <a:xfrm flipV="1">
              <a:off x="1295636" y="5037634"/>
              <a:ext cx="0" cy="22757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174" name="מחבר ישר 173">
            <a:extLst>
              <a:ext uri="{FF2B5EF4-FFF2-40B4-BE49-F238E27FC236}">
                <a16:creationId xmlns:a16="http://schemas.microsoft.com/office/drawing/2014/main" id="{054A097C-8216-4318-BB5E-9314808A836E}"/>
              </a:ext>
            </a:extLst>
          </p:cNvPr>
          <p:cNvCxnSpPr>
            <a:cxnSpLocks/>
          </p:cNvCxnSpPr>
          <p:nvPr/>
        </p:nvCxnSpPr>
        <p:spPr>
          <a:xfrm>
            <a:off x="5508612" y="3471257"/>
            <a:ext cx="1170046"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175" name="תיבת טקסט 174">
            <a:extLst>
              <a:ext uri="{FF2B5EF4-FFF2-40B4-BE49-F238E27FC236}">
                <a16:creationId xmlns:a16="http://schemas.microsoft.com/office/drawing/2014/main" id="{8E3C5B68-C0B3-480E-9E8E-FB6E242CCC7E}"/>
              </a:ext>
            </a:extLst>
          </p:cNvPr>
          <p:cNvSpPr txBox="1"/>
          <p:nvPr/>
        </p:nvSpPr>
        <p:spPr>
          <a:xfrm>
            <a:off x="4629718" y="1983547"/>
            <a:ext cx="700593" cy="338554"/>
          </a:xfrm>
          <a:prstGeom prst="rect">
            <a:avLst/>
          </a:prstGeom>
          <a:noFill/>
        </p:spPr>
        <p:txBody>
          <a:bodyPr wrap="square" rtlCol="1">
            <a:spAutoFit/>
          </a:bodyPr>
          <a:lstStyle/>
          <a:p>
            <a:r>
              <a:rPr lang="he-IL" sz="1600" b="1" dirty="0"/>
              <a:t>גנרטור</a:t>
            </a:r>
          </a:p>
        </p:txBody>
      </p:sp>
      <p:sp>
        <p:nvSpPr>
          <p:cNvPr id="176" name="תיבת טקסט 175">
            <a:extLst>
              <a:ext uri="{FF2B5EF4-FFF2-40B4-BE49-F238E27FC236}">
                <a16:creationId xmlns:a16="http://schemas.microsoft.com/office/drawing/2014/main" id="{991050DD-D485-4CEB-9E0A-04C08F4A3EAA}"/>
              </a:ext>
            </a:extLst>
          </p:cNvPr>
          <p:cNvSpPr txBox="1"/>
          <p:nvPr/>
        </p:nvSpPr>
        <p:spPr>
          <a:xfrm>
            <a:off x="4790261" y="3941153"/>
            <a:ext cx="700593" cy="338554"/>
          </a:xfrm>
          <a:prstGeom prst="rect">
            <a:avLst/>
          </a:prstGeom>
          <a:noFill/>
        </p:spPr>
        <p:txBody>
          <a:bodyPr wrap="square" rtlCol="1">
            <a:spAutoFit/>
          </a:bodyPr>
          <a:lstStyle/>
          <a:p>
            <a:r>
              <a:rPr lang="he-IL" sz="1600" b="1" dirty="0"/>
              <a:t>צרכן</a:t>
            </a:r>
          </a:p>
        </p:txBody>
      </p:sp>
      <p:sp>
        <p:nvSpPr>
          <p:cNvPr id="177" name="תיבת טקסט 176">
            <a:extLst>
              <a:ext uri="{FF2B5EF4-FFF2-40B4-BE49-F238E27FC236}">
                <a16:creationId xmlns:a16="http://schemas.microsoft.com/office/drawing/2014/main" id="{3FA8DEF3-1025-4679-8179-23FD2F172E96}"/>
              </a:ext>
            </a:extLst>
          </p:cNvPr>
          <p:cNvSpPr txBox="1"/>
          <p:nvPr/>
        </p:nvSpPr>
        <p:spPr>
          <a:xfrm>
            <a:off x="6907714" y="3941153"/>
            <a:ext cx="700593" cy="338554"/>
          </a:xfrm>
          <a:prstGeom prst="rect">
            <a:avLst/>
          </a:prstGeom>
          <a:noFill/>
        </p:spPr>
        <p:txBody>
          <a:bodyPr wrap="square" rtlCol="1">
            <a:spAutoFit/>
          </a:bodyPr>
          <a:lstStyle/>
          <a:p>
            <a:r>
              <a:rPr lang="he-IL" sz="1600" b="1" dirty="0"/>
              <a:t>צרכן</a:t>
            </a:r>
          </a:p>
        </p:txBody>
      </p:sp>
      <p:grpSp>
        <p:nvGrpSpPr>
          <p:cNvPr id="178" name="קבוצה 177">
            <a:extLst>
              <a:ext uri="{FF2B5EF4-FFF2-40B4-BE49-F238E27FC236}">
                <a16:creationId xmlns:a16="http://schemas.microsoft.com/office/drawing/2014/main" id="{052E322E-8B60-468D-9A54-1F4C019CFCF3}"/>
              </a:ext>
            </a:extLst>
          </p:cNvPr>
          <p:cNvGrpSpPr/>
          <p:nvPr/>
        </p:nvGrpSpPr>
        <p:grpSpPr>
          <a:xfrm>
            <a:off x="5883191" y="2283125"/>
            <a:ext cx="0" cy="936104"/>
            <a:chOff x="1295636" y="4689140"/>
            <a:chExt cx="0" cy="936104"/>
          </a:xfrm>
        </p:grpSpPr>
        <p:cxnSp>
          <p:nvCxnSpPr>
            <p:cNvPr id="183" name="מחבר ישר 182">
              <a:extLst>
                <a:ext uri="{FF2B5EF4-FFF2-40B4-BE49-F238E27FC236}">
                  <a16:creationId xmlns:a16="http://schemas.microsoft.com/office/drawing/2014/main" id="{D1A9E57A-9863-4D22-AF87-018011C2E956}"/>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מחבר ישר 183">
              <a:extLst>
                <a:ext uri="{FF2B5EF4-FFF2-40B4-BE49-F238E27FC236}">
                  <a16:creationId xmlns:a16="http://schemas.microsoft.com/office/drawing/2014/main" id="{4BF69FE7-E3B9-42F9-9AB7-93AFD5E68B1F}"/>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מחבר ישר 184">
              <a:extLst>
                <a:ext uri="{FF2B5EF4-FFF2-40B4-BE49-F238E27FC236}">
                  <a16:creationId xmlns:a16="http://schemas.microsoft.com/office/drawing/2014/main" id="{747C118D-DB42-4D6A-BE07-B3F39D67109F}"/>
                </a:ext>
              </a:extLst>
            </p:cNvPr>
            <p:cNvCxnSpPr>
              <a:cxnSpLocks/>
            </p:cNvCxnSpPr>
            <p:nvPr/>
          </p:nvCxnSpPr>
          <p:spPr>
            <a:xfrm flipV="1">
              <a:off x="1295636" y="5011689"/>
              <a:ext cx="0" cy="25351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79" name="תיבת טקסט 178">
            <a:extLst>
              <a:ext uri="{FF2B5EF4-FFF2-40B4-BE49-F238E27FC236}">
                <a16:creationId xmlns:a16="http://schemas.microsoft.com/office/drawing/2014/main" id="{6CFE60EB-3A82-4857-B91F-CCC224E0BE3F}"/>
              </a:ext>
            </a:extLst>
          </p:cNvPr>
          <p:cNvSpPr txBox="1"/>
          <p:nvPr/>
        </p:nvSpPr>
        <p:spPr>
          <a:xfrm>
            <a:off x="5668640" y="1983547"/>
            <a:ext cx="700593" cy="338554"/>
          </a:xfrm>
          <a:prstGeom prst="rect">
            <a:avLst/>
          </a:prstGeom>
          <a:noFill/>
        </p:spPr>
        <p:txBody>
          <a:bodyPr wrap="square" rtlCol="1">
            <a:spAutoFit/>
          </a:bodyPr>
          <a:lstStyle/>
          <a:p>
            <a:r>
              <a:rPr lang="he-IL" sz="1600" b="1" dirty="0" err="1"/>
              <a:t>ח"ח</a:t>
            </a:r>
            <a:endParaRPr lang="he-IL" sz="1600" b="1" dirty="0"/>
          </a:p>
        </p:txBody>
      </p:sp>
      <p:sp>
        <p:nvSpPr>
          <p:cNvPr id="180" name="תיבת טקסט 179">
            <a:extLst>
              <a:ext uri="{FF2B5EF4-FFF2-40B4-BE49-F238E27FC236}">
                <a16:creationId xmlns:a16="http://schemas.microsoft.com/office/drawing/2014/main" id="{FBE9B28F-0AD6-452D-A4AE-C22EAFD3E9A1}"/>
              </a:ext>
            </a:extLst>
          </p:cNvPr>
          <p:cNvSpPr txBox="1"/>
          <p:nvPr/>
        </p:nvSpPr>
        <p:spPr>
          <a:xfrm>
            <a:off x="4037137" y="3229169"/>
            <a:ext cx="700593" cy="338554"/>
          </a:xfrm>
          <a:prstGeom prst="rect">
            <a:avLst/>
          </a:prstGeom>
          <a:noFill/>
        </p:spPr>
        <p:txBody>
          <a:bodyPr wrap="square" rtlCol="1">
            <a:spAutoFit/>
          </a:bodyPr>
          <a:lstStyle/>
          <a:p>
            <a:r>
              <a:rPr lang="he-IL" sz="1600" b="1" dirty="0"/>
              <a:t>מגשר</a:t>
            </a:r>
          </a:p>
        </p:txBody>
      </p:sp>
      <p:sp>
        <p:nvSpPr>
          <p:cNvPr id="181" name="תיבת טקסט 180">
            <a:extLst>
              <a:ext uri="{FF2B5EF4-FFF2-40B4-BE49-F238E27FC236}">
                <a16:creationId xmlns:a16="http://schemas.microsoft.com/office/drawing/2014/main" id="{B5A6C4B5-F9B3-49C6-8A4A-9D337590665C}"/>
              </a:ext>
            </a:extLst>
          </p:cNvPr>
          <p:cNvSpPr txBox="1"/>
          <p:nvPr/>
        </p:nvSpPr>
        <p:spPr>
          <a:xfrm>
            <a:off x="3033821" y="2859189"/>
            <a:ext cx="700593" cy="338554"/>
          </a:xfrm>
          <a:prstGeom prst="rect">
            <a:avLst/>
          </a:prstGeom>
          <a:noFill/>
        </p:spPr>
        <p:txBody>
          <a:bodyPr wrap="square" rtlCol="1">
            <a:spAutoFit/>
          </a:bodyPr>
          <a:lstStyle/>
          <a:p>
            <a:r>
              <a:rPr lang="en-US" sz="1600" b="1" dirty="0"/>
              <a:t>A</a:t>
            </a:r>
            <a:r>
              <a:rPr lang="he-IL" sz="1600" b="1" dirty="0"/>
              <a:t>פס 1</a:t>
            </a:r>
          </a:p>
        </p:txBody>
      </p:sp>
      <p:sp>
        <p:nvSpPr>
          <p:cNvPr id="182" name="תיבת טקסט 181">
            <a:extLst>
              <a:ext uri="{FF2B5EF4-FFF2-40B4-BE49-F238E27FC236}">
                <a16:creationId xmlns:a16="http://schemas.microsoft.com/office/drawing/2014/main" id="{727C5EDB-7AA8-4371-8656-FA4219C1D5C0}"/>
              </a:ext>
            </a:extLst>
          </p:cNvPr>
          <p:cNvSpPr txBox="1"/>
          <p:nvPr/>
        </p:nvSpPr>
        <p:spPr>
          <a:xfrm>
            <a:off x="6356009" y="2859189"/>
            <a:ext cx="700593" cy="338554"/>
          </a:xfrm>
          <a:prstGeom prst="rect">
            <a:avLst/>
          </a:prstGeom>
          <a:noFill/>
        </p:spPr>
        <p:txBody>
          <a:bodyPr wrap="square" rtlCol="1">
            <a:spAutoFit/>
          </a:bodyPr>
          <a:lstStyle/>
          <a:p>
            <a:r>
              <a:rPr lang="he-IL" sz="1600" b="1" dirty="0"/>
              <a:t>פס 2</a:t>
            </a:r>
          </a:p>
        </p:txBody>
      </p:sp>
      <p:cxnSp>
        <p:nvCxnSpPr>
          <p:cNvPr id="210" name="מחבר ישר 209">
            <a:extLst>
              <a:ext uri="{FF2B5EF4-FFF2-40B4-BE49-F238E27FC236}">
                <a16:creationId xmlns:a16="http://schemas.microsoft.com/office/drawing/2014/main" id="{60567FAC-EB4A-4FB5-A661-48D354D630DB}"/>
              </a:ext>
            </a:extLst>
          </p:cNvPr>
          <p:cNvCxnSpPr/>
          <p:nvPr/>
        </p:nvCxnSpPr>
        <p:spPr>
          <a:xfrm>
            <a:off x="1482627" y="5752898"/>
            <a:ext cx="262829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1" name="מחבר ישר 210">
            <a:extLst>
              <a:ext uri="{FF2B5EF4-FFF2-40B4-BE49-F238E27FC236}">
                <a16:creationId xmlns:a16="http://schemas.microsoft.com/office/drawing/2014/main" id="{9CC30C86-0BA3-4053-B184-829BF92CA927}"/>
              </a:ext>
            </a:extLst>
          </p:cNvPr>
          <p:cNvCxnSpPr/>
          <p:nvPr/>
        </p:nvCxnSpPr>
        <p:spPr>
          <a:xfrm>
            <a:off x="4722987" y="5752898"/>
            <a:ext cx="262829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2" name="מחבר ישר 211">
            <a:extLst>
              <a:ext uri="{FF2B5EF4-FFF2-40B4-BE49-F238E27FC236}">
                <a16:creationId xmlns:a16="http://schemas.microsoft.com/office/drawing/2014/main" id="{6C42AA25-2878-4E8B-ABB3-F9C221812630}"/>
              </a:ext>
            </a:extLst>
          </p:cNvPr>
          <p:cNvCxnSpPr>
            <a:cxnSpLocks/>
          </p:cNvCxnSpPr>
          <p:nvPr/>
        </p:nvCxnSpPr>
        <p:spPr>
          <a:xfrm>
            <a:off x="1698651" y="481679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 name="מחבר ישר 212">
            <a:extLst>
              <a:ext uri="{FF2B5EF4-FFF2-40B4-BE49-F238E27FC236}">
                <a16:creationId xmlns:a16="http://schemas.microsoft.com/office/drawing/2014/main" id="{C1CCCDF2-C582-48B4-BCBC-6E8A3DD83222}"/>
              </a:ext>
            </a:extLst>
          </p:cNvPr>
          <p:cNvCxnSpPr>
            <a:cxnSpLocks/>
          </p:cNvCxnSpPr>
          <p:nvPr/>
        </p:nvCxnSpPr>
        <p:spPr>
          <a:xfrm>
            <a:off x="1698651" y="5392858"/>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4" name="מחבר ישר 213">
            <a:extLst>
              <a:ext uri="{FF2B5EF4-FFF2-40B4-BE49-F238E27FC236}">
                <a16:creationId xmlns:a16="http://schemas.microsoft.com/office/drawing/2014/main" id="{170D5E60-E62D-495C-AA2A-DEA9DC5E1778}"/>
              </a:ext>
            </a:extLst>
          </p:cNvPr>
          <p:cNvCxnSpPr>
            <a:cxnSpLocks/>
          </p:cNvCxnSpPr>
          <p:nvPr/>
        </p:nvCxnSpPr>
        <p:spPr>
          <a:xfrm flipH="1" flipV="1">
            <a:off x="1615178" y="5176834"/>
            <a:ext cx="83473"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15" name="קבוצה 214">
            <a:extLst>
              <a:ext uri="{FF2B5EF4-FFF2-40B4-BE49-F238E27FC236}">
                <a16:creationId xmlns:a16="http://schemas.microsoft.com/office/drawing/2014/main" id="{B316DBA3-D04F-4A33-9D0C-5199FE6496FE}"/>
              </a:ext>
            </a:extLst>
          </p:cNvPr>
          <p:cNvGrpSpPr/>
          <p:nvPr/>
        </p:nvGrpSpPr>
        <p:grpSpPr>
          <a:xfrm>
            <a:off x="2003210" y="5752898"/>
            <a:ext cx="0" cy="936104"/>
            <a:chOff x="1295636" y="4689140"/>
            <a:chExt cx="0" cy="936104"/>
          </a:xfrm>
        </p:grpSpPr>
        <p:cxnSp>
          <p:nvCxnSpPr>
            <p:cNvPr id="216" name="מחבר ישר 215">
              <a:extLst>
                <a:ext uri="{FF2B5EF4-FFF2-40B4-BE49-F238E27FC236}">
                  <a16:creationId xmlns:a16="http://schemas.microsoft.com/office/drawing/2014/main" id="{32B7B549-00AC-4724-98A5-D6C567A9DA34}"/>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7" name="מחבר ישר 216">
              <a:extLst>
                <a:ext uri="{FF2B5EF4-FFF2-40B4-BE49-F238E27FC236}">
                  <a16:creationId xmlns:a16="http://schemas.microsoft.com/office/drawing/2014/main" id="{3604CEF2-433E-4B71-8208-B0222415308B}"/>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18" name="קבוצה 217">
            <a:extLst>
              <a:ext uri="{FF2B5EF4-FFF2-40B4-BE49-F238E27FC236}">
                <a16:creationId xmlns:a16="http://schemas.microsoft.com/office/drawing/2014/main" id="{1B762BB2-A0B9-4531-84A2-A635E831C199}"/>
              </a:ext>
            </a:extLst>
          </p:cNvPr>
          <p:cNvGrpSpPr/>
          <p:nvPr/>
        </p:nvGrpSpPr>
        <p:grpSpPr>
          <a:xfrm>
            <a:off x="3613318" y="5752898"/>
            <a:ext cx="0" cy="936104"/>
            <a:chOff x="1295636" y="4689140"/>
            <a:chExt cx="0" cy="936104"/>
          </a:xfrm>
        </p:grpSpPr>
        <p:cxnSp>
          <p:nvCxnSpPr>
            <p:cNvPr id="219" name="מחבר ישר 218">
              <a:extLst>
                <a:ext uri="{FF2B5EF4-FFF2-40B4-BE49-F238E27FC236}">
                  <a16:creationId xmlns:a16="http://schemas.microsoft.com/office/drawing/2014/main" id="{47243BEB-5F51-43A5-A719-900AE230C90E}"/>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מחבר ישר 219">
              <a:extLst>
                <a:ext uri="{FF2B5EF4-FFF2-40B4-BE49-F238E27FC236}">
                  <a16:creationId xmlns:a16="http://schemas.microsoft.com/office/drawing/2014/main" id="{28B12D90-A0C7-4132-A7A0-ADCA8CA396AB}"/>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21" name="קבוצה 220">
            <a:extLst>
              <a:ext uri="{FF2B5EF4-FFF2-40B4-BE49-F238E27FC236}">
                <a16:creationId xmlns:a16="http://schemas.microsoft.com/office/drawing/2014/main" id="{5670CB50-F566-4A7D-96BB-5E8C871224F8}"/>
              </a:ext>
            </a:extLst>
          </p:cNvPr>
          <p:cNvGrpSpPr/>
          <p:nvPr/>
        </p:nvGrpSpPr>
        <p:grpSpPr>
          <a:xfrm rot="5400000">
            <a:off x="4400360" y="5284846"/>
            <a:ext cx="0" cy="936104"/>
            <a:chOff x="1295636" y="4689140"/>
            <a:chExt cx="0" cy="936104"/>
          </a:xfrm>
        </p:grpSpPr>
        <p:cxnSp>
          <p:nvCxnSpPr>
            <p:cNvPr id="222" name="מחבר ישר 221">
              <a:extLst>
                <a:ext uri="{FF2B5EF4-FFF2-40B4-BE49-F238E27FC236}">
                  <a16:creationId xmlns:a16="http://schemas.microsoft.com/office/drawing/2014/main" id="{77F5F73C-060E-4D44-9DC1-6BB9D0EC4587}"/>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3" name="מחבר ישר 222">
              <a:extLst>
                <a:ext uri="{FF2B5EF4-FFF2-40B4-BE49-F238E27FC236}">
                  <a16:creationId xmlns:a16="http://schemas.microsoft.com/office/drawing/2014/main" id="{1D920E03-5665-4DCE-9589-77886E6B667E}"/>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24" name="מחבר ישר 223">
            <a:extLst>
              <a:ext uri="{FF2B5EF4-FFF2-40B4-BE49-F238E27FC236}">
                <a16:creationId xmlns:a16="http://schemas.microsoft.com/office/drawing/2014/main" id="{8B98536B-F2CE-4549-9E42-A00AF81500E0}"/>
              </a:ext>
            </a:extLst>
          </p:cNvPr>
          <p:cNvCxnSpPr>
            <a:cxnSpLocks/>
          </p:cNvCxnSpPr>
          <p:nvPr/>
        </p:nvCxnSpPr>
        <p:spPr>
          <a:xfrm>
            <a:off x="2196244" y="6004926"/>
            <a:ext cx="1217772"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225" name="תיבת טקסט 224">
            <a:extLst>
              <a:ext uri="{FF2B5EF4-FFF2-40B4-BE49-F238E27FC236}">
                <a16:creationId xmlns:a16="http://schemas.microsoft.com/office/drawing/2014/main" id="{D34DC114-43E2-4517-8594-09CC0B817757}"/>
              </a:ext>
            </a:extLst>
          </p:cNvPr>
          <p:cNvSpPr txBox="1"/>
          <p:nvPr/>
        </p:nvSpPr>
        <p:spPr>
          <a:xfrm>
            <a:off x="1348354" y="4517216"/>
            <a:ext cx="700593" cy="338554"/>
          </a:xfrm>
          <a:prstGeom prst="rect">
            <a:avLst/>
          </a:prstGeom>
          <a:noFill/>
        </p:spPr>
        <p:txBody>
          <a:bodyPr wrap="square" rtlCol="1">
            <a:spAutoFit/>
          </a:bodyPr>
          <a:lstStyle/>
          <a:p>
            <a:r>
              <a:rPr lang="he-IL" sz="1600" b="1" dirty="0"/>
              <a:t>גנרטור</a:t>
            </a:r>
          </a:p>
        </p:txBody>
      </p:sp>
      <p:sp>
        <p:nvSpPr>
          <p:cNvPr id="226" name="תיבת טקסט 225">
            <a:extLst>
              <a:ext uri="{FF2B5EF4-FFF2-40B4-BE49-F238E27FC236}">
                <a16:creationId xmlns:a16="http://schemas.microsoft.com/office/drawing/2014/main" id="{E6AA4272-565A-4F9A-9F4B-8D3B92051CC4}"/>
              </a:ext>
            </a:extLst>
          </p:cNvPr>
          <p:cNvSpPr txBox="1"/>
          <p:nvPr/>
        </p:nvSpPr>
        <p:spPr>
          <a:xfrm>
            <a:off x="1508897" y="6474822"/>
            <a:ext cx="700593" cy="338554"/>
          </a:xfrm>
          <a:prstGeom prst="rect">
            <a:avLst/>
          </a:prstGeom>
          <a:noFill/>
        </p:spPr>
        <p:txBody>
          <a:bodyPr wrap="square" rtlCol="1">
            <a:spAutoFit/>
          </a:bodyPr>
          <a:lstStyle/>
          <a:p>
            <a:r>
              <a:rPr lang="he-IL" sz="1600" b="1" dirty="0"/>
              <a:t>צרכן</a:t>
            </a:r>
          </a:p>
        </p:txBody>
      </p:sp>
      <p:sp>
        <p:nvSpPr>
          <p:cNvPr id="227" name="תיבת טקסט 226">
            <a:extLst>
              <a:ext uri="{FF2B5EF4-FFF2-40B4-BE49-F238E27FC236}">
                <a16:creationId xmlns:a16="http://schemas.microsoft.com/office/drawing/2014/main" id="{76F0C9D9-9509-4036-98A9-93458C5A8733}"/>
              </a:ext>
            </a:extLst>
          </p:cNvPr>
          <p:cNvSpPr txBox="1"/>
          <p:nvPr/>
        </p:nvSpPr>
        <p:spPr>
          <a:xfrm>
            <a:off x="3626350" y="6474822"/>
            <a:ext cx="700593" cy="338554"/>
          </a:xfrm>
          <a:prstGeom prst="rect">
            <a:avLst/>
          </a:prstGeom>
          <a:noFill/>
        </p:spPr>
        <p:txBody>
          <a:bodyPr wrap="square" rtlCol="1">
            <a:spAutoFit/>
          </a:bodyPr>
          <a:lstStyle/>
          <a:p>
            <a:r>
              <a:rPr lang="he-IL" sz="1600" b="1" dirty="0"/>
              <a:t>צרכן</a:t>
            </a:r>
          </a:p>
        </p:txBody>
      </p:sp>
      <p:grpSp>
        <p:nvGrpSpPr>
          <p:cNvPr id="228" name="קבוצה 227">
            <a:extLst>
              <a:ext uri="{FF2B5EF4-FFF2-40B4-BE49-F238E27FC236}">
                <a16:creationId xmlns:a16="http://schemas.microsoft.com/office/drawing/2014/main" id="{85C46A90-693F-460B-BD64-8D2289C03365}"/>
              </a:ext>
            </a:extLst>
          </p:cNvPr>
          <p:cNvGrpSpPr/>
          <p:nvPr/>
        </p:nvGrpSpPr>
        <p:grpSpPr>
          <a:xfrm>
            <a:off x="2601827" y="4816794"/>
            <a:ext cx="0" cy="936104"/>
            <a:chOff x="1295636" y="4689140"/>
            <a:chExt cx="0" cy="936104"/>
          </a:xfrm>
        </p:grpSpPr>
        <p:cxnSp>
          <p:nvCxnSpPr>
            <p:cNvPr id="229" name="מחבר ישר 228">
              <a:extLst>
                <a:ext uri="{FF2B5EF4-FFF2-40B4-BE49-F238E27FC236}">
                  <a16:creationId xmlns:a16="http://schemas.microsoft.com/office/drawing/2014/main" id="{FFD8083A-45F9-446E-BA3F-CF754B7EBFB0}"/>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מחבר ישר 229">
              <a:extLst>
                <a:ext uri="{FF2B5EF4-FFF2-40B4-BE49-F238E27FC236}">
                  <a16:creationId xmlns:a16="http://schemas.microsoft.com/office/drawing/2014/main" id="{911769C5-7BD0-4A49-AE64-27C8060CADF1}"/>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32" name="קבוצה 231">
            <a:extLst>
              <a:ext uri="{FF2B5EF4-FFF2-40B4-BE49-F238E27FC236}">
                <a16:creationId xmlns:a16="http://schemas.microsoft.com/office/drawing/2014/main" id="{EB74889D-B168-45CC-BF1F-A7745B14D323}"/>
              </a:ext>
            </a:extLst>
          </p:cNvPr>
          <p:cNvGrpSpPr/>
          <p:nvPr/>
        </p:nvGrpSpPr>
        <p:grpSpPr>
          <a:xfrm>
            <a:off x="4996221" y="4816794"/>
            <a:ext cx="0" cy="936104"/>
            <a:chOff x="1295636" y="4689140"/>
            <a:chExt cx="0" cy="936104"/>
          </a:xfrm>
        </p:grpSpPr>
        <p:cxnSp>
          <p:nvCxnSpPr>
            <p:cNvPr id="233" name="מחבר ישר 232">
              <a:extLst>
                <a:ext uri="{FF2B5EF4-FFF2-40B4-BE49-F238E27FC236}">
                  <a16:creationId xmlns:a16="http://schemas.microsoft.com/office/drawing/2014/main" id="{F32A043B-B8F2-4A2F-8C38-7A56A60D5B32}"/>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מחבר ישר 233">
              <a:extLst>
                <a:ext uri="{FF2B5EF4-FFF2-40B4-BE49-F238E27FC236}">
                  <a16:creationId xmlns:a16="http://schemas.microsoft.com/office/drawing/2014/main" id="{1851DA18-9FD3-47C2-9726-9CFC39C8B261}"/>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35" name="קבוצה 234">
            <a:extLst>
              <a:ext uri="{FF2B5EF4-FFF2-40B4-BE49-F238E27FC236}">
                <a16:creationId xmlns:a16="http://schemas.microsoft.com/office/drawing/2014/main" id="{B9661588-AE6D-4BB7-A2A7-61624440E2B7}"/>
              </a:ext>
            </a:extLst>
          </p:cNvPr>
          <p:cNvGrpSpPr/>
          <p:nvPr/>
        </p:nvGrpSpPr>
        <p:grpSpPr>
          <a:xfrm>
            <a:off x="5300780" y="5752898"/>
            <a:ext cx="0" cy="936104"/>
            <a:chOff x="1295636" y="4689140"/>
            <a:chExt cx="0" cy="936104"/>
          </a:xfrm>
        </p:grpSpPr>
        <p:cxnSp>
          <p:nvCxnSpPr>
            <p:cNvPr id="236" name="מחבר ישר 235">
              <a:extLst>
                <a:ext uri="{FF2B5EF4-FFF2-40B4-BE49-F238E27FC236}">
                  <a16:creationId xmlns:a16="http://schemas.microsoft.com/office/drawing/2014/main" id="{E35FD83B-2270-4F3C-B335-117B9A2373C4}"/>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מחבר ישר 236">
              <a:extLst>
                <a:ext uri="{FF2B5EF4-FFF2-40B4-BE49-F238E27FC236}">
                  <a16:creationId xmlns:a16="http://schemas.microsoft.com/office/drawing/2014/main" id="{6D10346A-5402-45CD-8C89-1EE373B27A07}"/>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38" name="קבוצה 237">
            <a:extLst>
              <a:ext uri="{FF2B5EF4-FFF2-40B4-BE49-F238E27FC236}">
                <a16:creationId xmlns:a16="http://schemas.microsoft.com/office/drawing/2014/main" id="{9C8A691E-F3AF-4BDE-BADA-29D5D2F26B49}"/>
              </a:ext>
            </a:extLst>
          </p:cNvPr>
          <p:cNvGrpSpPr/>
          <p:nvPr/>
        </p:nvGrpSpPr>
        <p:grpSpPr>
          <a:xfrm>
            <a:off x="6910888" y="5752898"/>
            <a:ext cx="0" cy="936104"/>
            <a:chOff x="1295636" y="4689140"/>
            <a:chExt cx="0" cy="936104"/>
          </a:xfrm>
        </p:grpSpPr>
        <p:cxnSp>
          <p:nvCxnSpPr>
            <p:cNvPr id="239" name="מחבר ישר 238">
              <a:extLst>
                <a:ext uri="{FF2B5EF4-FFF2-40B4-BE49-F238E27FC236}">
                  <a16:creationId xmlns:a16="http://schemas.microsoft.com/office/drawing/2014/main" id="{C11DA231-C3AA-4581-9A55-5AFB9A85B8D4}"/>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מחבר ישר 239">
              <a:extLst>
                <a:ext uri="{FF2B5EF4-FFF2-40B4-BE49-F238E27FC236}">
                  <a16:creationId xmlns:a16="http://schemas.microsoft.com/office/drawing/2014/main" id="{EBD70002-CE36-4DB9-9621-B6698FBE5C86}"/>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41" name="מחבר ישר 240">
            <a:extLst>
              <a:ext uri="{FF2B5EF4-FFF2-40B4-BE49-F238E27FC236}">
                <a16:creationId xmlns:a16="http://schemas.microsoft.com/office/drawing/2014/main" id="{C30633C8-65A7-499E-B80F-A8D069F89BD5}"/>
              </a:ext>
            </a:extLst>
          </p:cNvPr>
          <p:cNvCxnSpPr>
            <a:cxnSpLocks/>
          </p:cNvCxnSpPr>
          <p:nvPr/>
        </p:nvCxnSpPr>
        <p:spPr>
          <a:xfrm>
            <a:off x="5508612" y="6004926"/>
            <a:ext cx="1186252"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242" name="תיבת טקסט 241">
            <a:extLst>
              <a:ext uri="{FF2B5EF4-FFF2-40B4-BE49-F238E27FC236}">
                <a16:creationId xmlns:a16="http://schemas.microsoft.com/office/drawing/2014/main" id="{1520C723-EC02-484E-9974-BCF18028B49A}"/>
              </a:ext>
            </a:extLst>
          </p:cNvPr>
          <p:cNvSpPr txBox="1"/>
          <p:nvPr/>
        </p:nvSpPr>
        <p:spPr>
          <a:xfrm>
            <a:off x="4645924" y="4517216"/>
            <a:ext cx="700593" cy="338554"/>
          </a:xfrm>
          <a:prstGeom prst="rect">
            <a:avLst/>
          </a:prstGeom>
          <a:noFill/>
        </p:spPr>
        <p:txBody>
          <a:bodyPr wrap="square" rtlCol="1">
            <a:spAutoFit/>
          </a:bodyPr>
          <a:lstStyle/>
          <a:p>
            <a:r>
              <a:rPr lang="he-IL" sz="1600" b="1" dirty="0"/>
              <a:t>גנרטור</a:t>
            </a:r>
          </a:p>
        </p:txBody>
      </p:sp>
      <p:sp>
        <p:nvSpPr>
          <p:cNvPr id="243" name="תיבת טקסט 242">
            <a:extLst>
              <a:ext uri="{FF2B5EF4-FFF2-40B4-BE49-F238E27FC236}">
                <a16:creationId xmlns:a16="http://schemas.microsoft.com/office/drawing/2014/main" id="{CB1281CD-CE6D-4CBF-AF61-1415D53F85E1}"/>
              </a:ext>
            </a:extLst>
          </p:cNvPr>
          <p:cNvSpPr txBox="1"/>
          <p:nvPr/>
        </p:nvSpPr>
        <p:spPr>
          <a:xfrm>
            <a:off x="4806467" y="6474822"/>
            <a:ext cx="700593" cy="338554"/>
          </a:xfrm>
          <a:prstGeom prst="rect">
            <a:avLst/>
          </a:prstGeom>
          <a:noFill/>
        </p:spPr>
        <p:txBody>
          <a:bodyPr wrap="square" rtlCol="1">
            <a:spAutoFit/>
          </a:bodyPr>
          <a:lstStyle/>
          <a:p>
            <a:r>
              <a:rPr lang="he-IL" sz="1600" b="1" dirty="0"/>
              <a:t>צרכן</a:t>
            </a:r>
          </a:p>
        </p:txBody>
      </p:sp>
      <p:sp>
        <p:nvSpPr>
          <p:cNvPr id="244" name="תיבת טקסט 243">
            <a:extLst>
              <a:ext uri="{FF2B5EF4-FFF2-40B4-BE49-F238E27FC236}">
                <a16:creationId xmlns:a16="http://schemas.microsoft.com/office/drawing/2014/main" id="{F0B903BB-2E83-47D1-8D62-00E4A0E67A54}"/>
              </a:ext>
            </a:extLst>
          </p:cNvPr>
          <p:cNvSpPr txBox="1"/>
          <p:nvPr/>
        </p:nvSpPr>
        <p:spPr>
          <a:xfrm>
            <a:off x="6923920" y="6474822"/>
            <a:ext cx="700593" cy="338554"/>
          </a:xfrm>
          <a:prstGeom prst="rect">
            <a:avLst/>
          </a:prstGeom>
          <a:noFill/>
        </p:spPr>
        <p:txBody>
          <a:bodyPr wrap="square" rtlCol="1">
            <a:spAutoFit/>
          </a:bodyPr>
          <a:lstStyle/>
          <a:p>
            <a:r>
              <a:rPr lang="he-IL" sz="1600" b="1" dirty="0"/>
              <a:t>צרכן</a:t>
            </a:r>
          </a:p>
        </p:txBody>
      </p:sp>
      <p:grpSp>
        <p:nvGrpSpPr>
          <p:cNvPr id="245" name="קבוצה 244">
            <a:extLst>
              <a:ext uri="{FF2B5EF4-FFF2-40B4-BE49-F238E27FC236}">
                <a16:creationId xmlns:a16="http://schemas.microsoft.com/office/drawing/2014/main" id="{4508DAF6-1CD7-42BA-B614-6CAB9137AD50}"/>
              </a:ext>
            </a:extLst>
          </p:cNvPr>
          <p:cNvGrpSpPr/>
          <p:nvPr/>
        </p:nvGrpSpPr>
        <p:grpSpPr>
          <a:xfrm>
            <a:off x="5899397" y="4816794"/>
            <a:ext cx="0" cy="936104"/>
            <a:chOff x="1295636" y="4689140"/>
            <a:chExt cx="0" cy="936104"/>
          </a:xfrm>
        </p:grpSpPr>
        <p:cxnSp>
          <p:nvCxnSpPr>
            <p:cNvPr id="246" name="מחבר ישר 245">
              <a:extLst>
                <a:ext uri="{FF2B5EF4-FFF2-40B4-BE49-F238E27FC236}">
                  <a16:creationId xmlns:a16="http://schemas.microsoft.com/office/drawing/2014/main" id="{8738135C-FBBC-41BC-AC5C-2896FB4C1104}"/>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 name="מחבר ישר 246">
              <a:extLst>
                <a:ext uri="{FF2B5EF4-FFF2-40B4-BE49-F238E27FC236}">
                  <a16:creationId xmlns:a16="http://schemas.microsoft.com/office/drawing/2014/main" id="{D7937C87-8645-4720-8B06-1B149978F107}"/>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48" name="תיבת טקסט 247">
            <a:extLst>
              <a:ext uri="{FF2B5EF4-FFF2-40B4-BE49-F238E27FC236}">
                <a16:creationId xmlns:a16="http://schemas.microsoft.com/office/drawing/2014/main" id="{B872D27A-3AF0-43E2-968B-21F38CF22B19}"/>
              </a:ext>
            </a:extLst>
          </p:cNvPr>
          <p:cNvSpPr txBox="1"/>
          <p:nvPr/>
        </p:nvSpPr>
        <p:spPr>
          <a:xfrm>
            <a:off x="5684846" y="4517216"/>
            <a:ext cx="700593" cy="338554"/>
          </a:xfrm>
          <a:prstGeom prst="rect">
            <a:avLst/>
          </a:prstGeom>
          <a:noFill/>
        </p:spPr>
        <p:txBody>
          <a:bodyPr wrap="square" rtlCol="1">
            <a:spAutoFit/>
          </a:bodyPr>
          <a:lstStyle/>
          <a:p>
            <a:r>
              <a:rPr lang="he-IL" sz="1600" b="1" dirty="0" err="1"/>
              <a:t>ח"ח</a:t>
            </a:r>
            <a:endParaRPr lang="he-IL" sz="1600" b="1" dirty="0"/>
          </a:p>
        </p:txBody>
      </p:sp>
      <p:sp>
        <p:nvSpPr>
          <p:cNvPr id="249" name="תיבת טקסט 248">
            <a:extLst>
              <a:ext uri="{FF2B5EF4-FFF2-40B4-BE49-F238E27FC236}">
                <a16:creationId xmlns:a16="http://schemas.microsoft.com/office/drawing/2014/main" id="{95C65841-BE02-4695-931F-CF569E5641CD}"/>
              </a:ext>
            </a:extLst>
          </p:cNvPr>
          <p:cNvSpPr txBox="1"/>
          <p:nvPr/>
        </p:nvSpPr>
        <p:spPr>
          <a:xfrm>
            <a:off x="4053343" y="5762838"/>
            <a:ext cx="700593" cy="338554"/>
          </a:xfrm>
          <a:prstGeom prst="rect">
            <a:avLst/>
          </a:prstGeom>
          <a:noFill/>
        </p:spPr>
        <p:txBody>
          <a:bodyPr wrap="square" rtlCol="1">
            <a:spAutoFit/>
          </a:bodyPr>
          <a:lstStyle/>
          <a:p>
            <a:r>
              <a:rPr lang="he-IL" sz="1600" b="1" dirty="0"/>
              <a:t>מגשר</a:t>
            </a:r>
          </a:p>
        </p:txBody>
      </p:sp>
      <p:sp>
        <p:nvSpPr>
          <p:cNvPr id="250" name="תיבת טקסט 249">
            <a:extLst>
              <a:ext uri="{FF2B5EF4-FFF2-40B4-BE49-F238E27FC236}">
                <a16:creationId xmlns:a16="http://schemas.microsoft.com/office/drawing/2014/main" id="{F8935B49-6C9D-4FF4-97EF-3BA6A9F56A63}"/>
              </a:ext>
            </a:extLst>
          </p:cNvPr>
          <p:cNvSpPr txBox="1"/>
          <p:nvPr/>
        </p:nvSpPr>
        <p:spPr>
          <a:xfrm>
            <a:off x="3050027" y="5392858"/>
            <a:ext cx="700593" cy="338554"/>
          </a:xfrm>
          <a:prstGeom prst="rect">
            <a:avLst/>
          </a:prstGeom>
          <a:noFill/>
        </p:spPr>
        <p:txBody>
          <a:bodyPr wrap="square" rtlCol="1">
            <a:spAutoFit/>
          </a:bodyPr>
          <a:lstStyle/>
          <a:p>
            <a:r>
              <a:rPr lang="en-US" sz="1600" b="1" dirty="0"/>
              <a:t>A</a:t>
            </a:r>
            <a:r>
              <a:rPr lang="he-IL" sz="1600" b="1" dirty="0"/>
              <a:t>פס 1</a:t>
            </a:r>
          </a:p>
        </p:txBody>
      </p:sp>
      <p:sp>
        <p:nvSpPr>
          <p:cNvPr id="251" name="תיבת טקסט 250">
            <a:extLst>
              <a:ext uri="{FF2B5EF4-FFF2-40B4-BE49-F238E27FC236}">
                <a16:creationId xmlns:a16="http://schemas.microsoft.com/office/drawing/2014/main" id="{F5138A36-30CC-45F9-AD66-4D4861C905BC}"/>
              </a:ext>
            </a:extLst>
          </p:cNvPr>
          <p:cNvSpPr txBox="1"/>
          <p:nvPr/>
        </p:nvSpPr>
        <p:spPr>
          <a:xfrm>
            <a:off x="6372215" y="5392858"/>
            <a:ext cx="700593" cy="338554"/>
          </a:xfrm>
          <a:prstGeom prst="rect">
            <a:avLst/>
          </a:prstGeom>
          <a:noFill/>
        </p:spPr>
        <p:txBody>
          <a:bodyPr wrap="square" rtlCol="1">
            <a:spAutoFit/>
          </a:bodyPr>
          <a:lstStyle/>
          <a:p>
            <a:r>
              <a:rPr lang="en-US" sz="1600" b="1" dirty="0"/>
              <a:t>A</a:t>
            </a:r>
            <a:r>
              <a:rPr lang="he-IL" sz="1600" b="1" dirty="0"/>
              <a:t>פס 2</a:t>
            </a:r>
          </a:p>
        </p:txBody>
      </p:sp>
      <p:sp>
        <p:nvSpPr>
          <p:cNvPr id="252" name="מלבן 251">
            <a:extLst>
              <a:ext uri="{FF2B5EF4-FFF2-40B4-BE49-F238E27FC236}">
                <a16:creationId xmlns:a16="http://schemas.microsoft.com/office/drawing/2014/main" id="{443A5E3D-0A63-451F-A50E-4D0B4F9500FC}"/>
              </a:ext>
            </a:extLst>
          </p:cNvPr>
          <p:cNvSpPr/>
          <p:nvPr/>
        </p:nvSpPr>
        <p:spPr>
          <a:xfrm>
            <a:off x="2463132" y="2534077"/>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4" name="מלבן 253">
            <a:extLst>
              <a:ext uri="{FF2B5EF4-FFF2-40B4-BE49-F238E27FC236}">
                <a16:creationId xmlns:a16="http://schemas.microsoft.com/office/drawing/2014/main" id="{1BF1243E-ECCE-4AA4-9F30-DDFFFD53D576}"/>
              </a:ext>
            </a:extLst>
          </p:cNvPr>
          <p:cNvSpPr/>
          <p:nvPr/>
        </p:nvSpPr>
        <p:spPr>
          <a:xfrm>
            <a:off x="5744345" y="2534077"/>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5" name="מלבן 254">
            <a:extLst>
              <a:ext uri="{FF2B5EF4-FFF2-40B4-BE49-F238E27FC236}">
                <a16:creationId xmlns:a16="http://schemas.microsoft.com/office/drawing/2014/main" id="{836C2714-4C38-4DCA-AB54-C91734166CA7}"/>
              </a:ext>
            </a:extLst>
          </p:cNvPr>
          <p:cNvSpPr/>
          <p:nvPr/>
        </p:nvSpPr>
        <p:spPr>
          <a:xfrm>
            <a:off x="4836438" y="2534077"/>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6" name="מלבן 255">
            <a:extLst>
              <a:ext uri="{FF2B5EF4-FFF2-40B4-BE49-F238E27FC236}">
                <a16:creationId xmlns:a16="http://schemas.microsoft.com/office/drawing/2014/main" id="{2E9EB198-F5EF-46D0-B7CE-84BF38C965F8}"/>
              </a:ext>
            </a:extLst>
          </p:cNvPr>
          <p:cNvSpPr/>
          <p:nvPr/>
        </p:nvSpPr>
        <p:spPr>
          <a:xfrm>
            <a:off x="1879261" y="3470015"/>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7" name="מלבן 256">
            <a:extLst>
              <a:ext uri="{FF2B5EF4-FFF2-40B4-BE49-F238E27FC236}">
                <a16:creationId xmlns:a16="http://schemas.microsoft.com/office/drawing/2014/main" id="{96307D66-FA82-4D84-AC75-E547B18B4DD0}"/>
              </a:ext>
            </a:extLst>
          </p:cNvPr>
          <p:cNvSpPr/>
          <p:nvPr/>
        </p:nvSpPr>
        <p:spPr>
          <a:xfrm>
            <a:off x="3486403" y="3470015"/>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8" name="מלבן 257">
            <a:extLst>
              <a:ext uri="{FF2B5EF4-FFF2-40B4-BE49-F238E27FC236}">
                <a16:creationId xmlns:a16="http://schemas.microsoft.com/office/drawing/2014/main" id="{694587ED-3586-4A80-8212-45D152166600}"/>
              </a:ext>
            </a:extLst>
          </p:cNvPr>
          <p:cNvSpPr/>
          <p:nvPr/>
        </p:nvSpPr>
        <p:spPr>
          <a:xfrm>
            <a:off x="5154721" y="3470015"/>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9" name="מלבן 258">
            <a:extLst>
              <a:ext uri="{FF2B5EF4-FFF2-40B4-BE49-F238E27FC236}">
                <a16:creationId xmlns:a16="http://schemas.microsoft.com/office/drawing/2014/main" id="{93D80881-CE6D-4732-827E-B95A96C09D06}"/>
              </a:ext>
            </a:extLst>
          </p:cNvPr>
          <p:cNvSpPr/>
          <p:nvPr/>
        </p:nvSpPr>
        <p:spPr>
          <a:xfrm>
            <a:off x="6763977" y="3470015"/>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0" name="מלבן 259">
            <a:extLst>
              <a:ext uri="{FF2B5EF4-FFF2-40B4-BE49-F238E27FC236}">
                <a16:creationId xmlns:a16="http://schemas.microsoft.com/office/drawing/2014/main" id="{C53290FF-C9A1-4D9C-BCB1-4BE5A33EAA72}"/>
              </a:ext>
            </a:extLst>
          </p:cNvPr>
          <p:cNvSpPr/>
          <p:nvPr/>
        </p:nvSpPr>
        <p:spPr>
          <a:xfrm>
            <a:off x="1555224" y="5055366"/>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1" name="מלבן 260">
            <a:extLst>
              <a:ext uri="{FF2B5EF4-FFF2-40B4-BE49-F238E27FC236}">
                <a16:creationId xmlns:a16="http://schemas.microsoft.com/office/drawing/2014/main" id="{57E47480-BED8-4B9B-B97F-1FC754725D65}"/>
              </a:ext>
            </a:extLst>
          </p:cNvPr>
          <p:cNvSpPr/>
          <p:nvPr/>
        </p:nvSpPr>
        <p:spPr>
          <a:xfrm>
            <a:off x="2454722" y="5055366"/>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62" name="מחבר ישר 261">
            <a:extLst>
              <a:ext uri="{FF2B5EF4-FFF2-40B4-BE49-F238E27FC236}">
                <a16:creationId xmlns:a16="http://schemas.microsoft.com/office/drawing/2014/main" id="{1E319590-F2F1-41C2-8384-7F372954D16C}"/>
              </a:ext>
            </a:extLst>
          </p:cNvPr>
          <p:cNvCxnSpPr>
            <a:cxnSpLocks/>
          </p:cNvCxnSpPr>
          <p:nvPr/>
        </p:nvCxnSpPr>
        <p:spPr>
          <a:xfrm flipH="1" flipV="1">
            <a:off x="4924133" y="5176834"/>
            <a:ext cx="83473"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63" name="מלבן 262">
            <a:extLst>
              <a:ext uri="{FF2B5EF4-FFF2-40B4-BE49-F238E27FC236}">
                <a16:creationId xmlns:a16="http://schemas.microsoft.com/office/drawing/2014/main" id="{666F29D3-AB04-4745-826D-04CCB5AF2CE4}"/>
              </a:ext>
            </a:extLst>
          </p:cNvPr>
          <p:cNvSpPr/>
          <p:nvPr/>
        </p:nvSpPr>
        <p:spPr>
          <a:xfrm>
            <a:off x="4864179" y="5055366"/>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64" name="מחבר ישר 263">
            <a:extLst>
              <a:ext uri="{FF2B5EF4-FFF2-40B4-BE49-F238E27FC236}">
                <a16:creationId xmlns:a16="http://schemas.microsoft.com/office/drawing/2014/main" id="{1D9A5DC9-9FA9-40EA-B2F3-FBBBC00B7F2F}"/>
              </a:ext>
            </a:extLst>
          </p:cNvPr>
          <p:cNvCxnSpPr>
            <a:cxnSpLocks/>
          </p:cNvCxnSpPr>
          <p:nvPr/>
        </p:nvCxnSpPr>
        <p:spPr>
          <a:xfrm flipH="1" flipV="1">
            <a:off x="5820657" y="5176834"/>
            <a:ext cx="83473"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65" name="מלבן 264">
            <a:extLst>
              <a:ext uri="{FF2B5EF4-FFF2-40B4-BE49-F238E27FC236}">
                <a16:creationId xmlns:a16="http://schemas.microsoft.com/office/drawing/2014/main" id="{101A11E0-4E88-434D-AA5F-3981D19DFD72}"/>
              </a:ext>
            </a:extLst>
          </p:cNvPr>
          <p:cNvSpPr/>
          <p:nvPr/>
        </p:nvSpPr>
        <p:spPr>
          <a:xfrm>
            <a:off x="5760703" y="5055366"/>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6" name="מלבן 265">
            <a:extLst>
              <a:ext uri="{FF2B5EF4-FFF2-40B4-BE49-F238E27FC236}">
                <a16:creationId xmlns:a16="http://schemas.microsoft.com/office/drawing/2014/main" id="{C0398268-1469-4464-824C-A61299C8DA27}"/>
              </a:ext>
            </a:extLst>
          </p:cNvPr>
          <p:cNvSpPr/>
          <p:nvPr/>
        </p:nvSpPr>
        <p:spPr>
          <a:xfrm rot="5400000">
            <a:off x="4251998" y="2969080"/>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67" name="מחבר ישר 266">
            <a:extLst>
              <a:ext uri="{FF2B5EF4-FFF2-40B4-BE49-F238E27FC236}">
                <a16:creationId xmlns:a16="http://schemas.microsoft.com/office/drawing/2014/main" id="{AD57BFC6-9EDB-45DC-BC8F-27F04B10A294}"/>
              </a:ext>
            </a:extLst>
          </p:cNvPr>
          <p:cNvCxnSpPr>
            <a:cxnSpLocks/>
          </p:cNvCxnSpPr>
          <p:nvPr/>
        </p:nvCxnSpPr>
        <p:spPr>
          <a:xfrm rot="5400000" flipH="1" flipV="1">
            <a:off x="4364549" y="5603781"/>
            <a:ext cx="83473"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68" name="מלבן 267">
            <a:extLst>
              <a:ext uri="{FF2B5EF4-FFF2-40B4-BE49-F238E27FC236}">
                <a16:creationId xmlns:a16="http://schemas.microsoft.com/office/drawing/2014/main" id="{897A5DB1-9064-446C-8356-633F65AA8AEC}"/>
              </a:ext>
            </a:extLst>
          </p:cNvPr>
          <p:cNvSpPr/>
          <p:nvPr/>
        </p:nvSpPr>
        <p:spPr>
          <a:xfrm rot="5400000">
            <a:off x="4304595" y="5482313"/>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69" name="מחבר ישר 268">
            <a:extLst>
              <a:ext uri="{FF2B5EF4-FFF2-40B4-BE49-F238E27FC236}">
                <a16:creationId xmlns:a16="http://schemas.microsoft.com/office/drawing/2014/main" id="{E881A632-17B1-484E-949B-92F496832ACE}"/>
              </a:ext>
            </a:extLst>
          </p:cNvPr>
          <p:cNvCxnSpPr>
            <a:cxnSpLocks/>
          </p:cNvCxnSpPr>
          <p:nvPr/>
        </p:nvCxnSpPr>
        <p:spPr>
          <a:xfrm flipH="1" flipV="1">
            <a:off x="5222040" y="6129603"/>
            <a:ext cx="83473"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0" name="מלבן 269">
            <a:extLst>
              <a:ext uri="{FF2B5EF4-FFF2-40B4-BE49-F238E27FC236}">
                <a16:creationId xmlns:a16="http://schemas.microsoft.com/office/drawing/2014/main" id="{58859B9D-61DF-49BA-A58D-DFB1BEC9EBAB}"/>
              </a:ext>
            </a:extLst>
          </p:cNvPr>
          <p:cNvSpPr/>
          <p:nvPr/>
        </p:nvSpPr>
        <p:spPr>
          <a:xfrm>
            <a:off x="5162086" y="6008135"/>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71" name="מחבר ישר 270">
            <a:extLst>
              <a:ext uri="{FF2B5EF4-FFF2-40B4-BE49-F238E27FC236}">
                <a16:creationId xmlns:a16="http://schemas.microsoft.com/office/drawing/2014/main" id="{D19B6D8C-62EC-4792-A4B8-642D4D5C2FEE}"/>
              </a:ext>
            </a:extLst>
          </p:cNvPr>
          <p:cNvCxnSpPr>
            <a:cxnSpLocks/>
          </p:cNvCxnSpPr>
          <p:nvPr/>
        </p:nvCxnSpPr>
        <p:spPr>
          <a:xfrm flipH="1" flipV="1">
            <a:off x="6832148" y="6129603"/>
            <a:ext cx="83473"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2" name="מלבן 271">
            <a:extLst>
              <a:ext uri="{FF2B5EF4-FFF2-40B4-BE49-F238E27FC236}">
                <a16:creationId xmlns:a16="http://schemas.microsoft.com/office/drawing/2014/main" id="{BBD5BD4D-56D8-4F6C-815D-38DD76B5073C}"/>
              </a:ext>
            </a:extLst>
          </p:cNvPr>
          <p:cNvSpPr/>
          <p:nvPr/>
        </p:nvSpPr>
        <p:spPr>
          <a:xfrm>
            <a:off x="6772194" y="6008135"/>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73" name="מחבר ישר 272">
            <a:extLst>
              <a:ext uri="{FF2B5EF4-FFF2-40B4-BE49-F238E27FC236}">
                <a16:creationId xmlns:a16="http://schemas.microsoft.com/office/drawing/2014/main" id="{9F80D3D0-281D-4200-AF29-0570875B0CC8}"/>
              </a:ext>
            </a:extLst>
          </p:cNvPr>
          <p:cNvCxnSpPr>
            <a:cxnSpLocks/>
          </p:cNvCxnSpPr>
          <p:nvPr/>
        </p:nvCxnSpPr>
        <p:spPr>
          <a:xfrm flipH="1" flipV="1">
            <a:off x="3534578" y="6129603"/>
            <a:ext cx="83473"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4" name="מלבן 273">
            <a:extLst>
              <a:ext uri="{FF2B5EF4-FFF2-40B4-BE49-F238E27FC236}">
                <a16:creationId xmlns:a16="http://schemas.microsoft.com/office/drawing/2014/main" id="{0911049E-A352-4081-9F0B-9C0876B116C7}"/>
              </a:ext>
            </a:extLst>
          </p:cNvPr>
          <p:cNvSpPr/>
          <p:nvPr/>
        </p:nvSpPr>
        <p:spPr>
          <a:xfrm>
            <a:off x="3474624" y="6008135"/>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5" name="מלבן 274">
            <a:extLst>
              <a:ext uri="{FF2B5EF4-FFF2-40B4-BE49-F238E27FC236}">
                <a16:creationId xmlns:a16="http://schemas.microsoft.com/office/drawing/2014/main" id="{82DA2F5A-5DE0-4A3C-BAB3-257A67B80581}"/>
              </a:ext>
            </a:extLst>
          </p:cNvPr>
          <p:cNvSpPr/>
          <p:nvPr/>
        </p:nvSpPr>
        <p:spPr>
          <a:xfrm>
            <a:off x="1870659" y="6008135"/>
            <a:ext cx="244975" cy="376710"/>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76" name="מחבר ישר 275">
            <a:extLst>
              <a:ext uri="{FF2B5EF4-FFF2-40B4-BE49-F238E27FC236}">
                <a16:creationId xmlns:a16="http://schemas.microsoft.com/office/drawing/2014/main" id="{6B908D38-2B8A-4760-828E-A80B3E17DF41}"/>
              </a:ext>
            </a:extLst>
          </p:cNvPr>
          <p:cNvCxnSpPr>
            <a:cxnSpLocks/>
          </p:cNvCxnSpPr>
          <p:nvPr/>
        </p:nvCxnSpPr>
        <p:spPr>
          <a:xfrm flipV="1">
            <a:off x="2601827" y="5176834"/>
            <a:ext cx="0" cy="21602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7" name="מחבר ישר 276">
            <a:extLst>
              <a:ext uri="{FF2B5EF4-FFF2-40B4-BE49-F238E27FC236}">
                <a16:creationId xmlns:a16="http://schemas.microsoft.com/office/drawing/2014/main" id="{684D3668-30FD-44D2-9AA6-4AB9F07A22DE}"/>
              </a:ext>
            </a:extLst>
          </p:cNvPr>
          <p:cNvCxnSpPr>
            <a:cxnSpLocks/>
          </p:cNvCxnSpPr>
          <p:nvPr/>
        </p:nvCxnSpPr>
        <p:spPr>
          <a:xfrm flipV="1">
            <a:off x="2003210" y="6112938"/>
            <a:ext cx="0" cy="21602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8" name="מחבר חץ ישר 277">
            <a:extLst>
              <a:ext uri="{FF2B5EF4-FFF2-40B4-BE49-F238E27FC236}">
                <a16:creationId xmlns:a16="http://schemas.microsoft.com/office/drawing/2014/main" id="{48CF8FDA-F26F-43FC-B4A3-5D5FAA91E58E}"/>
              </a:ext>
            </a:extLst>
          </p:cNvPr>
          <p:cNvCxnSpPr>
            <a:cxnSpLocks/>
          </p:cNvCxnSpPr>
          <p:nvPr/>
        </p:nvCxnSpPr>
        <p:spPr>
          <a:xfrm flipV="1">
            <a:off x="1083829" y="5305462"/>
            <a:ext cx="0" cy="175766"/>
          </a:xfrm>
          <a:prstGeom prst="straightConnector1">
            <a:avLst/>
          </a:prstGeom>
          <a:ln w="19050">
            <a:solidFill>
              <a:srgbClr val="002060"/>
            </a:solidFill>
            <a:headEnd type="none" w="lg" len="med"/>
            <a:tailEnd type="arrow"/>
          </a:ln>
        </p:spPr>
        <p:style>
          <a:lnRef idx="1">
            <a:schemeClr val="accent1"/>
          </a:lnRef>
          <a:fillRef idx="0">
            <a:schemeClr val="accent1"/>
          </a:fillRef>
          <a:effectRef idx="0">
            <a:schemeClr val="accent1"/>
          </a:effectRef>
          <a:fontRef idx="minor">
            <a:schemeClr val="tx1"/>
          </a:fontRef>
        </p:style>
      </p:cxnSp>
      <p:cxnSp>
        <p:nvCxnSpPr>
          <p:cNvPr id="279" name="מחבר חץ ישר 278">
            <a:extLst>
              <a:ext uri="{FF2B5EF4-FFF2-40B4-BE49-F238E27FC236}">
                <a16:creationId xmlns:a16="http://schemas.microsoft.com/office/drawing/2014/main" id="{7824FDC0-3D9C-4CCF-A661-CB09F50621F0}"/>
              </a:ext>
            </a:extLst>
          </p:cNvPr>
          <p:cNvCxnSpPr>
            <a:cxnSpLocks/>
          </p:cNvCxnSpPr>
          <p:nvPr/>
        </p:nvCxnSpPr>
        <p:spPr>
          <a:xfrm flipV="1">
            <a:off x="1083829" y="6112938"/>
            <a:ext cx="0" cy="175766"/>
          </a:xfrm>
          <a:prstGeom prst="straightConnector1">
            <a:avLst/>
          </a:prstGeom>
          <a:ln w="19050">
            <a:solidFill>
              <a:srgbClr val="002060"/>
            </a:solidFill>
            <a:headEnd type="none" w="lg" len="med"/>
            <a:tailEnd type="arrow"/>
          </a:ln>
        </p:spPr>
        <p:style>
          <a:lnRef idx="1">
            <a:schemeClr val="accent1"/>
          </a:lnRef>
          <a:fillRef idx="0">
            <a:schemeClr val="accent1"/>
          </a:fillRef>
          <a:effectRef idx="0">
            <a:schemeClr val="accent1"/>
          </a:effectRef>
          <a:fontRef idx="minor">
            <a:schemeClr val="tx1"/>
          </a:fontRef>
        </p:style>
      </p:cxnSp>
      <p:cxnSp>
        <p:nvCxnSpPr>
          <p:cNvPr id="280" name="מחבר חץ ישר 279">
            <a:extLst>
              <a:ext uri="{FF2B5EF4-FFF2-40B4-BE49-F238E27FC236}">
                <a16:creationId xmlns:a16="http://schemas.microsoft.com/office/drawing/2014/main" id="{48AC7F2B-B9F8-4B3D-B4F7-29C7FB27A52C}"/>
              </a:ext>
            </a:extLst>
          </p:cNvPr>
          <p:cNvCxnSpPr>
            <a:cxnSpLocks/>
          </p:cNvCxnSpPr>
          <p:nvPr/>
        </p:nvCxnSpPr>
        <p:spPr>
          <a:xfrm flipH="1">
            <a:off x="1303196" y="6499757"/>
            <a:ext cx="252028" cy="0"/>
          </a:xfrm>
          <a:prstGeom prst="straightConnector1">
            <a:avLst/>
          </a:prstGeom>
          <a:ln w="19050">
            <a:solidFill>
              <a:srgbClr val="002060"/>
            </a:solidFill>
            <a:headEnd type="none" w="lg" len="med"/>
            <a:tailEnd type="arrow"/>
          </a:ln>
        </p:spPr>
        <p:style>
          <a:lnRef idx="1">
            <a:schemeClr val="accent1"/>
          </a:lnRef>
          <a:fillRef idx="0">
            <a:schemeClr val="accent1"/>
          </a:fillRef>
          <a:effectRef idx="0">
            <a:schemeClr val="accent1"/>
          </a:effectRef>
          <a:fontRef idx="minor">
            <a:schemeClr val="tx1"/>
          </a:fontRef>
        </p:style>
      </p:cxnSp>
      <p:cxnSp>
        <p:nvCxnSpPr>
          <p:cNvPr id="281" name="מחבר חץ ישר 280">
            <a:extLst>
              <a:ext uri="{FF2B5EF4-FFF2-40B4-BE49-F238E27FC236}">
                <a16:creationId xmlns:a16="http://schemas.microsoft.com/office/drawing/2014/main" id="{236297C6-FF52-4EEF-8CAB-06C4F002BB5F}"/>
              </a:ext>
            </a:extLst>
          </p:cNvPr>
          <p:cNvCxnSpPr>
            <a:cxnSpLocks/>
          </p:cNvCxnSpPr>
          <p:nvPr/>
        </p:nvCxnSpPr>
        <p:spPr>
          <a:xfrm flipV="1">
            <a:off x="1083829" y="4751120"/>
            <a:ext cx="0" cy="175766"/>
          </a:xfrm>
          <a:prstGeom prst="straightConnector1">
            <a:avLst/>
          </a:prstGeom>
          <a:ln w="19050">
            <a:solidFill>
              <a:srgbClr val="002060"/>
            </a:solidFill>
            <a:headEnd type="none" w="lg" len="med"/>
            <a:tailEnd type="arrow"/>
          </a:ln>
        </p:spPr>
        <p:style>
          <a:lnRef idx="1">
            <a:schemeClr val="accent1"/>
          </a:lnRef>
          <a:fillRef idx="0">
            <a:schemeClr val="accent1"/>
          </a:fillRef>
          <a:effectRef idx="0">
            <a:schemeClr val="accent1"/>
          </a:effectRef>
          <a:fontRef idx="minor">
            <a:schemeClr val="tx1"/>
          </a:fontRef>
        </p:style>
      </p:cxnSp>
      <p:cxnSp>
        <p:nvCxnSpPr>
          <p:cNvPr id="282" name="מחבר חץ ישר 281">
            <a:extLst>
              <a:ext uri="{FF2B5EF4-FFF2-40B4-BE49-F238E27FC236}">
                <a16:creationId xmlns:a16="http://schemas.microsoft.com/office/drawing/2014/main" id="{6CD9F962-3F54-41F5-B878-F3C74308EFB9}"/>
              </a:ext>
            </a:extLst>
          </p:cNvPr>
          <p:cNvCxnSpPr>
            <a:cxnSpLocks/>
          </p:cNvCxnSpPr>
          <p:nvPr/>
        </p:nvCxnSpPr>
        <p:spPr>
          <a:xfrm flipV="1">
            <a:off x="1083829" y="2640758"/>
            <a:ext cx="0" cy="175766"/>
          </a:xfrm>
          <a:prstGeom prst="straightConnector1">
            <a:avLst/>
          </a:prstGeom>
          <a:ln w="19050">
            <a:solidFill>
              <a:srgbClr val="002060"/>
            </a:solidFill>
            <a:headEnd type="none" w="lg" len="med"/>
            <a:tailEnd type="arrow"/>
          </a:ln>
        </p:spPr>
        <p:style>
          <a:lnRef idx="1">
            <a:schemeClr val="accent1"/>
          </a:lnRef>
          <a:fillRef idx="0">
            <a:schemeClr val="accent1"/>
          </a:fillRef>
          <a:effectRef idx="0">
            <a:schemeClr val="accent1"/>
          </a:effectRef>
          <a:fontRef idx="minor">
            <a:schemeClr val="tx1"/>
          </a:fontRef>
        </p:style>
      </p:cxnSp>
      <p:cxnSp>
        <p:nvCxnSpPr>
          <p:cNvPr id="283" name="מחבר חץ ישר 282">
            <a:extLst>
              <a:ext uri="{FF2B5EF4-FFF2-40B4-BE49-F238E27FC236}">
                <a16:creationId xmlns:a16="http://schemas.microsoft.com/office/drawing/2014/main" id="{E4090ED6-C9BB-44D6-A78A-AF0E7776B923}"/>
              </a:ext>
            </a:extLst>
          </p:cNvPr>
          <p:cNvCxnSpPr>
            <a:cxnSpLocks/>
          </p:cNvCxnSpPr>
          <p:nvPr/>
        </p:nvCxnSpPr>
        <p:spPr>
          <a:xfrm flipV="1">
            <a:off x="1083829" y="3448234"/>
            <a:ext cx="0" cy="175766"/>
          </a:xfrm>
          <a:prstGeom prst="straightConnector1">
            <a:avLst/>
          </a:prstGeom>
          <a:ln w="19050">
            <a:solidFill>
              <a:srgbClr val="002060"/>
            </a:solidFill>
            <a:headEnd type="none" w="lg" len="med"/>
            <a:tailEnd type="arrow"/>
          </a:ln>
        </p:spPr>
        <p:style>
          <a:lnRef idx="1">
            <a:schemeClr val="accent1"/>
          </a:lnRef>
          <a:fillRef idx="0">
            <a:schemeClr val="accent1"/>
          </a:fillRef>
          <a:effectRef idx="0">
            <a:schemeClr val="accent1"/>
          </a:effectRef>
          <a:fontRef idx="minor">
            <a:schemeClr val="tx1"/>
          </a:fontRef>
        </p:style>
      </p:cxnSp>
      <p:cxnSp>
        <p:nvCxnSpPr>
          <p:cNvPr id="284" name="מחבר חץ ישר 283">
            <a:extLst>
              <a:ext uri="{FF2B5EF4-FFF2-40B4-BE49-F238E27FC236}">
                <a16:creationId xmlns:a16="http://schemas.microsoft.com/office/drawing/2014/main" id="{503BEFEF-D00D-42CE-8750-28B4DDABB171}"/>
              </a:ext>
            </a:extLst>
          </p:cNvPr>
          <p:cNvCxnSpPr>
            <a:cxnSpLocks/>
          </p:cNvCxnSpPr>
          <p:nvPr/>
        </p:nvCxnSpPr>
        <p:spPr>
          <a:xfrm flipV="1">
            <a:off x="1083829" y="1736812"/>
            <a:ext cx="0" cy="175766"/>
          </a:xfrm>
          <a:prstGeom prst="straightConnector1">
            <a:avLst/>
          </a:prstGeom>
          <a:ln w="19050">
            <a:solidFill>
              <a:srgbClr val="002060"/>
            </a:solidFill>
            <a:headEnd type="none" w="lg" len="med"/>
            <a:tailEnd type="arrow"/>
          </a:ln>
        </p:spPr>
        <p:style>
          <a:lnRef idx="1">
            <a:schemeClr val="accent1"/>
          </a:lnRef>
          <a:fillRef idx="0">
            <a:schemeClr val="accent1"/>
          </a:fillRef>
          <a:effectRef idx="0">
            <a:schemeClr val="accent1"/>
          </a:effectRef>
          <a:fontRef idx="minor">
            <a:schemeClr val="tx1"/>
          </a:fontRef>
        </p:style>
      </p:cxnSp>
      <p:cxnSp>
        <p:nvCxnSpPr>
          <p:cNvPr id="285" name="מחבר חץ ישר 284">
            <a:extLst>
              <a:ext uri="{FF2B5EF4-FFF2-40B4-BE49-F238E27FC236}">
                <a16:creationId xmlns:a16="http://schemas.microsoft.com/office/drawing/2014/main" id="{5EF3FB4E-C332-4061-A4C6-7F1204BDD3DF}"/>
              </a:ext>
            </a:extLst>
          </p:cNvPr>
          <p:cNvCxnSpPr>
            <a:cxnSpLocks/>
          </p:cNvCxnSpPr>
          <p:nvPr/>
        </p:nvCxnSpPr>
        <p:spPr>
          <a:xfrm>
            <a:off x="2601827" y="1736812"/>
            <a:ext cx="0" cy="221317"/>
          </a:xfrm>
          <a:prstGeom prst="straightConnector1">
            <a:avLst/>
          </a:prstGeom>
          <a:ln w="19050">
            <a:solidFill>
              <a:srgbClr val="002060"/>
            </a:solidFill>
            <a:headEnd type="none" w="lg" len="med"/>
            <a:tailEnd type="arrow"/>
          </a:ln>
        </p:spPr>
        <p:style>
          <a:lnRef idx="1">
            <a:schemeClr val="accent1"/>
          </a:lnRef>
          <a:fillRef idx="0">
            <a:schemeClr val="accent1"/>
          </a:fillRef>
          <a:effectRef idx="0">
            <a:schemeClr val="accent1"/>
          </a:effectRef>
          <a:fontRef idx="minor">
            <a:schemeClr val="tx1"/>
          </a:fontRef>
        </p:style>
      </p:cxnSp>
      <p:cxnSp>
        <p:nvCxnSpPr>
          <p:cNvPr id="286" name="מחבר חץ ישר 285">
            <a:extLst>
              <a:ext uri="{FF2B5EF4-FFF2-40B4-BE49-F238E27FC236}">
                <a16:creationId xmlns:a16="http://schemas.microsoft.com/office/drawing/2014/main" id="{B30C7EDA-E8C5-4277-9624-B31AEDEB089A}"/>
              </a:ext>
            </a:extLst>
          </p:cNvPr>
          <p:cNvCxnSpPr>
            <a:cxnSpLocks/>
          </p:cNvCxnSpPr>
          <p:nvPr/>
        </p:nvCxnSpPr>
        <p:spPr>
          <a:xfrm>
            <a:off x="1210744" y="1592796"/>
            <a:ext cx="244975" cy="0"/>
          </a:xfrm>
          <a:prstGeom prst="straightConnector1">
            <a:avLst/>
          </a:prstGeom>
          <a:ln w="19050">
            <a:solidFill>
              <a:srgbClr val="002060"/>
            </a:solidFill>
            <a:headEnd type="none" w="lg" len="med"/>
            <a:tailEnd type="arrow"/>
          </a:ln>
        </p:spPr>
        <p:style>
          <a:lnRef idx="1">
            <a:schemeClr val="accent1"/>
          </a:lnRef>
          <a:fillRef idx="0">
            <a:schemeClr val="accent1"/>
          </a:fillRef>
          <a:effectRef idx="0">
            <a:schemeClr val="accent1"/>
          </a:effectRef>
          <a:fontRef idx="minor">
            <a:schemeClr val="tx1"/>
          </a:fontRef>
        </p:style>
      </p:cxnSp>
      <p:cxnSp>
        <p:nvCxnSpPr>
          <p:cNvPr id="287" name="מחבר חץ ישר 286">
            <a:extLst>
              <a:ext uri="{FF2B5EF4-FFF2-40B4-BE49-F238E27FC236}">
                <a16:creationId xmlns:a16="http://schemas.microsoft.com/office/drawing/2014/main" id="{6B4D070B-9047-4426-A9D5-25B589E3657B}"/>
              </a:ext>
            </a:extLst>
          </p:cNvPr>
          <p:cNvCxnSpPr>
            <a:cxnSpLocks/>
          </p:cNvCxnSpPr>
          <p:nvPr/>
        </p:nvCxnSpPr>
        <p:spPr>
          <a:xfrm>
            <a:off x="2070796" y="1592796"/>
            <a:ext cx="244975" cy="0"/>
          </a:xfrm>
          <a:prstGeom prst="straightConnector1">
            <a:avLst/>
          </a:prstGeom>
          <a:ln w="19050">
            <a:solidFill>
              <a:srgbClr val="002060"/>
            </a:solidFill>
            <a:headEnd type="none" w="lg" len="med"/>
            <a:tailEnd type="arrow"/>
          </a:ln>
        </p:spPr>
        <p:style>
          <a:lnRef idx="1">
            <a:schemeClr val="accent1"/>
          </a:lnRef>
          <a:fillRef idx="0">
            <a:schemeClr val="accent1"/>
          </a:fillRef>
          <a:effectRef idx="0">
            <a:schemeClr val="accent1"/>
          </a:effectRef>
          <a:fontRef idx="minor">
            <a:schemeClr val="tx1"/>
          </a:fontRef>
        </p:style>
      </p:cxnSp>
      <p:sp>
        <p:nvSpPr>
          <p:cNvPr id="167" name="תיבת טקסט 166">
            <a:extLst>
              <a:ext uri="{FF2B5EF4-FFF2-40B4-BE49-F238E27FC236}">
                <a16:creationId xmlns:a16="http://schemas.microsoft.com/office/drawing/2014/main" id="{B18DD95F-41E3-4097-A86B-B2EB9B854683}"/>
              </a:ext>
            </a:extLst>
          </p:cNvPr>
          <p:cNvSpPr txBox="1"/>
          <p:nvPr/>
        </p:nvSpPr>
        <p:spPr>
          <a:xfrm>
            <a:off x="2775368" y="1936474"/>
            <a:ext cx="700593" cy="338554"/>
          </a:xfrm>
          <a:prstGeom prst="rect">
            <a:avLst/>
          </a:prstGeom>
          <a:noFill/>
        </p:spPr>
        <p:txBody>
          <a:bodyPr wrap="square" rtlCol="1">
            <a:spAutoFit/>
          </a:bodyPr>
          <a:lstStyle/>
          <a:p>
            <a:r>
              <a:rPr lang="he-IL" sz="1600" b="1" dirty="0" err="1"/>
              <a:t>ח"ח</a:t>
            </a:r>
            <a:endParaRPr lang="he-IL" sz="1600" b="1" dirty="0"/>
          </a:p>
        </p:txBody>
      </p:sp>
      <p:grpSp>
        <p:nvGrpSpPr>
          <p:cNvPr id="206" name="קבוצה 205">
            <a:extLst>
              <a:ext uri="{FF2B5EF4-FFF2-40B4-BE49-F238E27FC236}">
                <a16:creationId xmlns:a16="http://schemas.microsoft.com/office/drawing/2014/main" id="{BE28A8C6-519A-411E-BCA7-DCFBA3AD6E15}"/>
              </a:ext>
            </a:extLst>
          </p:cNvPr>
          <p:cNvGrpSpPr/>
          <p:nvPr/>
        </p:nvGrpSpPr>
        <p:grpSpPr>
          <a:xfrm>
            <a:off x="2591780" y="2275029"/>
            <a:ext cx="345474" cy="2594131"/>
            <a:chOff x="2779607" y="2239025"/>
            <a:chExt cx="227810" cy="2594131"/>
          </a:xfrm>
        </p:grpSpPr>
        <p:cxnSp>
          <p:nvCxnSpPr>
            <p:cNvPr id="207" name="מחבר ישר 206">
              <a:extLst>
                <a:ext uri="{FF2B5EF4-FFF2-40B4-BE49-F238E27FC236}">
                  <a16:creationId xmlns:a16="http://schemas.microsoft.com/office/drawing/2014/main" id="{D4DF3255-1204-458F-B51A-118E70E82876}"/>
                </a:ext>
              </a:extLst>
            </p:cNvPr>
            <p:cNvCxnSpPr/>
            <p:nvPr/>
          </p:nvCxnSpPr>
          <p:spPr>
            <a:xfrm>
              <a:off x="2779607" y="4833156"/>
              <a:ext cx="227810" cy="0"/>
            </a:xfrm>
            <a:prstGeom prst="line">
              <a:avLst/>
            </a:prstGeom>
            <a:ln cmpd="dbl">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208" name="מחבר ישר 207">
              <a:extLst>
                <a:ext uri="{FF2B5EF4-FFF2-40B4-BE49-F238E27FC236}">
                  <a16:creationId xmlns:a16="http://schemas.microsoft.com/office/drawing/2014/main" id="{99E5F0BB-1D75-4597-9C4E-9DFA6E4F5CBC}"/>
                </a:ext>
              </a:extLst>
            </p:cNvPr>
            <p:cNvCxnSpPr>
              <a:cxnSpLocks/>
            </p:cNvCxnSpPr>
            <p:nvPr/>
          </p:nvCxnSpPr>
          <p:spPr>
            <a:xfrm flipV="1">
              <a:off x="3007417" y="2239025"/>
              <a:ext cx="0" cy="2594131"/>
            </a:xfrm>
            <a:prstGeom prst="line">
              <a:avLst/>
            </a:prstGeom>
            <a:ln cmpd="dbl">
              <a:solidFill>
                <a:srgbClr val="002060"/>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9251498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6208"/>
            <a:ext cx="8726606" cy="652934"/>
          </a:xfrm>
        </p:spPr>
        <p:txBody>
          <a:bodyPr>
            <a:noAutofit/>
          </a:bodyPr>
          <a:lstStyle/>
          <a:p>
            <a:pPr algn="ctr"/>
            <a:r>
              <a:rPr lang="he-IL" dirty="0"/>
              <a:t>נושאי המצגת</a:t>
            </a:r>
          </a:p>
        </p:txBody>
      </p:sp>
      <p:sp>
        <p:nvSpPr>
          <p:cNvPr id="3" name="Content Placeholder 2"/>
          <p:cNvSpPr>
            <a:spLocks noGrp="1"/>
          </p:cNvSpPr>
          <p:nvPr>
            <p:ph sz="quarter" idx="1"/>
          </p:nvPr>
        </p:nvSpPr>
        <p:spPr>
          <a:xfrm>
            <a:off x="409517" y="1019142"/>
            <a:ext cx="8105887" cy="5603781"/>
          </a:xfrm>
        </p:spPr>
        <p:txBody>
          <a:bodyPr>
            <a:normAutofit/>
          </a:bodyPr>
          <a:lstStyle/>
          <a:p>
            <a:pPr algn="r" rtl="1">
              <a:lnSpc>
                <a:spcPct val="150000"/>
              </a:lnSpc>
              <a:buFont typeface="Wingdings" pitchFamily="2" charset="2"/>
              <a:buChar char="q"/>
            </a:pPr>
            <a:r>
              <a:rPr lang="he-IL" sz="2200" dirty="0">
                <a:solidFill>
                  <a:srgbClr val="FF0000"/>
                </a:solidFill>
              </a:rPr>
              <a:t>מבוא</a:t>
            </a:r>
          </a:p>
          <a:p>
            <a:pPr algn="r" rtl="1">
              <a:lnSpc>
                <a:spcPct val="150000"/>
              </a:lnSpc>
              <a:buFont typeface="Wingdings" pitchFamily="2" charset="2"/>
              <a:buChar char="q"/>
            </a:pPr>
            <a:r>
              <a:rPr lang="he-IL" sz="2200" dirty="0">
                <a:solidFill>
                  <a:srgbClr val="002060"/>
                </a:solidFill>
              </a:rPr>
              <a:t>תהליך ביצוע הפרויקט</a:t>
            </a:r>
          </a:p>
          <a:p>
            <a:pPr algn="r" rtl="1">
              <a:lnSpc>
                <a:spcPct val="150000"/>
              </a:lnSpc>
              <a:buFont typeface="Wingdings" pitchFamily="2" charset="2"/>
              <a:buChar char="q"/>
            </a:pPr>
            <a:r>
              <a:rPr lang="he-IL" sz="2200" dirty="0">
                <a:solidFill>
                  <a:srgbClr val="002060"/>
                </a:solidFill>
              </a:rPr>
              <a:t>מערכת הבקרה</a:t>
            </a:r>
          </a:p>
          <a:p>
            <a:pPr algn="r" rtl="1">
              <a:lnSpc>
                <a:spcPct val="150000"/>
              </a:lnSpc>
              <a:buFont typeface="Wingdings" pitchFamily="2" charset="2"/>
              <a:buChar char="q"/>
            </a:pPr>
            <a:r>
              <a:rPr lang="he-IL" sz="2200" dirty="0">
                <a:solidFill>
                  <a:srgbClr val="002060"/>
                </a:solidFill>
              </a:rPr>
              <a:t>סיכום</a:t>
            </a:r>
          </a:p>
          <a:p>
            <a:pPr algn="r" rtl="1">
              <a:lnSpc>
                <a:spcPct val="150000"/>
              </a:lnSpc>
              <a:buNone/>
            </a:pPr>
            <a:endParaRPr lang="he-IL" sz="2200" dirty="0">
              <a:solidFill>
                <a:srgbClr val="002060"/>
              </a:solidFill>
            </a:endParaRPr>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5"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6208"/>
            <a:ext cx="8726606" cy="652934"/>
          </a:xfrm>
        </p:spPr>
        <p:txBody>
          <a:bodyPr>
            <a:noAutofit/>
          </a:bodyPr>
          <a:lstStyle/>
          <a:p>
            <a:pPr algn="ctr"/>
            <a:r>
              <a:rPr lang="he-IL" dirty="0"/>
              <a:t>נושאי המצגת</a:t>
            </a:r>
          </a:p>
        </p:txBody>
      </p:sp>
      <p:sp>
        <p:nvSpPr>
          <p:cNvPr id="3" name="Content Placeholder 2"/>
          <p:cNvSpPr>
            <a:spLocks noGrp="1"/>
          </p:cNvSpPr>
          <p:nvPr>
            <p:ph sz="quarter" idx="1"/>
          </p:nvPr>
        </p:nvSpPr>
        <p:spPr>
          <a:xfrm>
            <a:off x="409517" y="1019142"/>
            <a:ext cx="8105887" cy="5603781"/>
          </a:xfrm>
        </p:spPr>
        <p:txBody>
          <a:bodyPr>
            <a:normAutofit/>
          </a:bodyPr>
          <a:lstStyle/>
          <a:p>
            <a:pPr algn="r" rtl="1">
              <a:lnSpc>
                <a:spcPct val="150000"/>
              </a:lnSpc>
              <a:buFont typeface="Wingdings" pitchFamily="2" charset="2"/>
              <a:buChar char="q"/>
            </a:pPr>
            <a:r>
              <a:rPr lang="he-IL" sz="2200" dirty="0">
                <a:solidFill>
                  <a:srgbClr val="78A3C6"/>
                </a:solidFill>
              </a:rPr>
              <a:t>מבוא</a:t>
            </a:r>
          </a:p>
          <a:p>
            <a:pPr algn="r" rtl="1">
              <a:lnSpc>
                <a:spcPct val="150000"/>
              </a:lnSpc>
              <a:buFont typeface="Wingdings" pitchFamily="2" charset="2"/>
              <a:buChar char="q"/>
            </a:pPr>
            <a:r>
              <a:rPr lang="he-IL" sz="2200" dirty="0">
                <a:solidFill>
                  <a:srgbClr val="78A3C6"/>
                </a:solidFill>
              </a:rPr>
              <a:t>תהליך ביצוע הפרויקט</a:t>
            </a:r>
          </a:p>
          <a:p>
            <a:pPr algn="r" rtl="1">
              <a:lnSpc>
                <a:spcPct val="150000"/>
              </a:lnSpc>
              <a:buFont typeface="Wingdings" pitchFamily="2" charset="2"/>
              <a:buChar char="q"/>
            </a:pPr>
            <a:r>
              <a:rPr lang="he-IL" sz="2200" dirty="0">
                <a:solidFill>
                  <a:srgbClr val="FF0000"/>
                </a:solidFill>
              </a:rPr>
              <a:t>מערכת הבקרה</a:t>
            </a:r>
          </a:p>
          <a:p>
            <a:pPr algn="r" rtl="1">
              <a:lnSpc>
                <a:spcPct val="150000"/>
              </a:lnSpc>
              <a:buFont typeface="Wingdings" pitchFamily="2" charset="2"/>
              <a:buChar char="q"/>
            </a:pPr>
            <a:r>
              <a:rPr lang="he-IL" sz="2200" dirty="0">
                <a:solidFill>
                  <a:srgbClr val="002060"/>
                </a:solidFill>
              </a:rPr>
              <a:t>סיכום</a:t>
            </a:r>
          </a:p>
          <a:p>
            <a:pPr algn="r" rtl="1">
              <a:lnSpc>
                <a:spcPct val="150000"/>
              </a:lnSpc>
              <a:buNone/>
            </a:pPr>
            <a:endParaRPr lang="he-IL" sz="2200" dirty="0">
              <a:solidFill>
                <a:srgbClr val="002060"/>
              </a:solidFill>
            </a:endParaRPr>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5"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6361056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2260"/>
            <a:ext cx="8726606" cy="652934"/>
          </a:xfrm>
        </p:spPr>
        <p:txBody>
          <a:bodyPr>
            <a:noAutofit/>
          </a:bodyPr>
          <a:lstStyle/>
          <a:p>
            <a:pPr algn="ctr"/>
            <a:r>
              <a:rPr lang="he-IL" dirty="0"/>
              <a:t>מערכת הבקרה</a:t>
            </a:r>
            <a:br>
              <a:rPr lang="en-US" sz="2800" dirty="0"/>
            </a:br>
            <a:endParaRPr lang="he-IL" sz="2800"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5"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174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17411"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20" name="Content Placeholder 2"/>
          <p:cNvSpPr>
            <a:spLocks noGrp="1"/>
          </p:cNvSpPr>
          <p:nvPr>
            <p:ph sz="quarter" idx="1"/>
          </p:nvPr>
        </p:nvSpPr>
        <p:spPr>
          <a:xfrm>
            <a:off x="592083" y="1019142"/>
            <a:ext cx="7959834" cy="5421216"/>
          </a:xfrm>
        </p:spPr>
        <p:txBody>
          <a:bodyPr>
            <a:noAutofit/>
          </a:bodyPr>
          <a:lstStyle/>
          <a:p>
            <a:pPr algn="just" rtl="1">
              <a:lnSpc>
                <a:spcPct val="150000"/>
              </a:lnSpc>
              <a:buFont typeface="Wingdings" pitchFamily="2" charset="2"/>
              <a:buChar char="q"/>
            </a:pPr>
            <a:r>
              <a:rPr lang="he-IL" sz="2200" dirty="0">
                <a:solidFill>
                  <a:srgbClr val="002060"/>
                </a:solidFill>
              </a:rPr>
              <a:t>מערכת הבקרה הנוכחית של המתקן כוללת את הבקר הראשי, בקרי מערכות עזר וממשק משתמש. </a:t>
            </a:r>
          </a:p>
          <a:p>
            <a:pPr algn="just" rtl="1">
              <a:lnSpc>
                <a:spcPct val="150000"/>
              </a:lnSpc>
              <a:buFont typeface="Wingdings" pitchFamily="2" charset="2"/>
              <a:buChar char="q"/>
            </a:pPr>
            <a:r>
              <a:rPr lang="he-IL" sz="2200" dirty="0">
                <a:solidFill>
                  <a:srgbClr val="002060"/>
                </a:solidFill>
              </a:rPr>
              <a:t>ככלל הוגדר שבשלב של שדרוג תאי המ"ג לא יבוצע שינויים בלוגיקה של המתקן ותשמר התאימות באופן תפעול התאים בין המסדר הישן והמסדר החדש. </a:t>
            </a:r>
          </a:p>
          <a:p>
            <a:pPr algn="just" rtl="1">
              <a:lnSpc>
                <a:spcPct val="150000"/>
              </a:lnSpc>
              <a:buFont typeface="Wingdings" pitchFamily="2" charset="2"/>
              <a:buChar char="q"/>
            </a:pPr>
            <a:r>
              <a:rPr lang="he-IL" sz="2200" dirty="0">
                <a:solidFill>
                  <a:srgbClr val="002060"/>
                </a:solidFill>
              </a:rPr>
              <a:t>שדרוג מסדרי המתח הגבוה בוצע על בסיס מערכת הבקרה הקיימת והחלפת הלוח הסינופטי. </a:t>
            </a:r>
          </a:p>
          <a:p>
            <a:pPr algn="just" rtl="1">
              <a:lnSpc>
                <a:spcPct val="150000"/>
              </a:lnSpc>
              <a:buFont typeface="Wingdings" pitchFamily="2" charset="2"/>
              <a:buChar char="q"/>
            </a:pPr>
            <a:r>
              <a:rPr lang="he-IL" sz="2200" dirty="0">
                <a:solidFill>
                  <a:srgbClr val="002060"/>
                </a:solidFill>
              </a:rPr>
              <a:t>באמצעות מימוש חלופה זו שודרג מסדר המתח הגבוה ללא הפרעה והשפעה על המתקן הקיים או על שלבי ההתקדמות בפרויקט החלפת מסדרי המתח הגבוה.</a:t>
            </a:r>
          </a:p>
        </p:txBody>
      </p:sp>
      <p:pic>
        <p:nvPicPr>
          <p:cNvPr id="19" name="תמונה 18">
            <a:extLst>
              <a:ext uri="{FF2B5EF4-FFF2-40B4-BE49-F238E27FC236}">
                <a16:creationId xmlns:a16="http://schemas.microsoft.com/office/drawing/2014/main" id="{901FDB59-1B44-41EC-9C1E-9215B3289A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66" t="4573" r="5074" b="3499"/>
          <a:stretch/>
        </p:blipFill>
        <p:spPr>
          <a:xfrm rot="5400000">
            <a:off x="1818040" y="890372"/>
            <a:ext cx="4715832" cy="7056785"/>
          </a:xfrm>
          <a:prstGeom prst="rect">
            <a:avLst/>
          </a:prstGeom>
        </p:spPr>
      </p:pic>
    </p:spTree>
    <p:extLst>
      <p:ext uri="{BB962C8B-B14F-4D97-AF65-F5344CB8AC3E}">
        <p14:creationId xmlns:p14="http://schemas.microsoft.com/office/powerpoint/2010/main" val="33025428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9"/>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2260"/>
            <a:ext cx="8726606" cy="652934"/>
          </a:xfrm>
        </p:spPr>
        <p:txBody>
          <a:bodyPr>
            <a:noAutofit/>
          </a:bodyPr>
          <a:lstStyle/>
          <a:p>
            <a:pPr algn="ctr"/>
            <a:r>
              <a:rPr lang="he-IL" dirty="0"/>
              <a:t>מערכת הבקרה</a:t>
            </a:r>
            <a:br>
              <a:rPr lang="en-US" sz="2800" dirty="0"/>
            </a:br>
            <a:endParaRPr lang="he-IL" sz="2800"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5"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174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17411"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20" name="Content Placeholder 2"/>
          <p:cNvSpPr>
            <a:spLocks noGrp="1"/>
          </p:cNvSpPr>
          <p:nvPr>
            <p:ph sz="quarter" idx="1"/>
          </p:nvPr>
        </p:nvSpPr>
        <p:spPr>
          <a:xfrm>
            <a:off x="592083" y="1019142"/>
            <a:ext cx="7959834" cy="5421216"/>
          </a:xfrm>
        </p:spPr>
        <p:txBody>
          <a:bodyPr>
            <a:noAutofit/>
          </a:bodyPr>
          <a:lstStyle/>
          <a:p>
            <a:pPr algn="just" rtl="1">
              <a:lnSpc>
                <a:spcPct val="150000"/>
              </a:lnSpc>
              <a:buFont typeface="Wingdings" pitchFamily="2" charset="2"/>
              <a:buChar char="q"/>
            </a:pPr>
            <a:r>
              <a:rPr lang="he-IL" sz="2200" dirty="0">
                <a:solidFill>
                  <a:srgbClr val="002060"/>
                </a:solidFill>
              </a:rPr>
              <a:t>שינויים במערכת בקרה קיימת:</a:t>
            </a:r>
          </a:p>
          <a:p>
            <a:pPr lvl="1" algn="just" rtl="1">
              <a:lnSpc>
                <a:spcPct val="150000"/>
              </a:lnSpc>
              <a:buFont typeface="Wingdings" pitchFamily="2" charset="2"/>
              <a:buChar char="q"/>
            </a:pPr>
            <a:r>
              <a:rPr lang="he-IL" sz="1800" dirty="0">
                <a:solidFill>
                  <a:srgbClr val="002060"/>
                </a:solidFill>
              </a:rPr>
              <a:t>לטובת השדרוג בוצע תכנון וייצור לוחות בקרה חדשים. </a:t>
            </a:r>
          </a:p>
          <a:p>
            <a:pPr lvl="1" algn="just" rtl="1">
              <a:lnSpc>
                <a:spcPct val="150000"/>
              </a:lnSpc>
              <a:buFont typeface="Wingdings" pitchFamily="2" charset="2"/>
              <a:buChar char="q"/>
            </a:pPr>
            <a:r>
              <a:rPr lang="he-IL" sz="1800" dirty="0" err="1">
                <a:solidFill>
                  <a:srgbClr val="002060"/>
                </a:solidFill>
              </a:rPr>
              <a:t>הדרופים</a:t>
            </a:r>
            <a:r>
              <a:rPr lang="he-IL" sz="1800" dirty="0">
                <a:solidFill>
                  <a:srgbClr val="002060"/>
                </a:solidFill>
              </a:rPr>
              <a:t> החדשים חוברו לבקר המתקן הקיים ככרטיסי </a:t>
            </a:r>
            <a:r>
              <a:rPr lang="en-US" sz="1800" dirty="0">
                <a:solidFill>
                  <a:srgbClr val="002060"/>
                </a:solidFill>
              </a:rPr>
              <a:t>RIO</a:t>
            </a:r>
            <a:r>
              <a:rPr lang="he-IL" sz="1800" dirty="0">
                <a:solidFill>
                  <a:srgbClr val="002060"/>
                </a:solidFill>
              </a:rPr>
              <a:t>.</a:t>
            </a:r>
            <a:endParaRPr lang="en-US" sz="1800" dirty="0">
              <a:solidFill>
                <a:srgbClr val="002060"/>
              </a:solidFill>
            </a:endParaRPr>
          </a:p>
          <a:p>
            <a:pPr lvl="1" algn="just" rtl="1">
              <a:lnSpc>
                <a:spcPct val="150000"/>
              </a:lnSpc>
              <a:buFont typeface="Wingdings" pitchFamily="2" charset="2"/>
              <a:buChar char="q"/>
            </a:pPr>
            <a:r>
              <a:rPr lang="he-IL" sz="1800" dirty="0">
                <a:solidFill>
                  <a:srgbClr val="002060"/>
                </a:solidFill>
              </a:rPr>
              <a:t>כחלק מפקודת העתקה, הוכנה רשימה של כתובות ה-</a:t>
            </a:r>
            <a:r>
              <a:rPr lang="en-US" sz="1800" dirty="0">
                <a:solidFill>
                  <a:srgbClr val="002060"/>
                </a:solidFill>
              </a:rPr>
              <a:t>IO </a:t>
            </a:r>
            <a:r>
              <a:rPr lang="he-IL" sz="1800" dirty="0">
                <a:solidFill>
                  <a:srgbClr val="002060"/>
                </a:solidFill>
              </a:rPr>
              <a:t> של הכניסות והיציאות הדיסקרטיות אותן מחליפים. </a:t>
            </a:r>
          </a:p>
          <a:p>
            <a:pPr lvl="1" algn="just" rtl="1">
              <a:lnSpc>
                <a:spcPct val="150000"/>
              </a:lnSpc>
              <a:buFont typeface="Wingdings" pitchFamily="2" charset="2"/>
              <a:buChar char="q"/>
            </a:pPr>
            <a:r>
              <a:rPr lang="he-IL" sz="1800" dirty="0">
                <a:solidFill>
                  <a:srgbClr val="002060"/>
                </a:solidFill>
              </a:rPr>
              <a:t>לפני ביצוע העתקות בוצע וידוא כי ניתוק הכניסות/היציאות לא יגרום לפעולות אוטומטיות בלוגיקת המתקן.</a:t>
            </a:r>
          </a:p>
          <a:p>
            <a:pPr algn="just" rtl="1">
              <a:lnSpc>
                <a:spcPct val="150000"/>
              </a:lnSpc>
              <a:buFont typeface="Wingdings" pitchFamily="2" charset="2"/>
              <a:buChar char="q"/>
            </a:pPr>
            <a:r>
              <a:rPr lang="he-IL" sz="2200" dirty="0">
                <a:solidFill>
                  <a:srgbClr val="002060"/>
                </a:solidFill>
              </a:rPr>
              <a:t>מערכת לקריאת נתונים מהגנות:</a:t>
            </a:r>
          </a:p>
          <a:p>
            <a:pPr lvl="1" algn="just" rtl="1">
              <a:lnSpc>
                <a:spcPct val="150000"/>
              </a:lnSpc>
              <a:buFont typeface="Wingdings" pitchFamily="2" charset="2"/>
              <a:buChar char="q"/>
            </a:pPr>
            <a:r>
              <a:rPr lang="he-IL" sz="1800" dirty="0">
                <a:solidFill>
                  <a:srgbClr val="002060"/>
                </a:solidFill>
              </a:rPr>
              <a:t>קריאת נתונים בתקשורת ממסרי הגנות מ"ג המבוססת על תקשורת סטנדרטית </a:t>
            </a:r>
            <a:r>
              <a:rPr lang="he-IL" sz="1800" dirty="0" err="1">
                <a:solidFill>
                  <a:srgbClr val="002060"/>
                </a:solidFill>
              </a:rPr>
              <a:t>לתחמ"ש</a:t>
            </a:r>
            <a:r>
              <a:rPr lang="he-IL" sz="1800" dirty="0">
                <a:solidFill>
                  <a:srgbClr val="002060"/>
                </a:solidFill>
              </a:rPr>
              <a:t>. יח' הקצה מתפרצת כלפי מעלה על שינויים.</a:t>
            </a:r>
          </a:p>
        </p:txBody>
      </p:sp>
    </p:spTree>
    <p:extLst>
      <p:ext uri="{BB962C8B-B14F-4D97-AF65-F5344CB8AC3E}">
        <p14:creationId xmlns:p14="http://schemas.microsoft.com/office/powerpoint/2010/main" val="52265760"/>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2260"/>
            <a:ext cx="8726606" cy="652934"/>
          </a:xfrm>
        </p:spPr>
        <p:txBody>
          <a:bodyPr>
            <a:noAutofit/>
          </a:bodyPr>
          <a:lstStyle/>
          <a:p>
            <a:pPr algn="ctr"/>
            <a:r>
              <a:rPr lang="he-IL" dirty="0"/>
              <a:t>מערכת הבקרה</a:t>
            </a:r>
            <a:br>
              <a:rPr lang="en-US" sz="2800" dirty="0"/>
            </a:br>
            <a:endParaRPr lang="he-IL" sz="2800"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5"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174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17411"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20" name="Content Placeholder 2"/>
          <p:cNvSpPr>
            <a:spLocks noGrp="1"/>
          </p:cNvSpPr>
          <p:nvPr>
            <p:ph sz="quarter" idx="1"/>
          </p:nvPr>
        </p:nvSpPr>
        <p:spPr>
          <a:xfrm>
            <a:off x="592083" y="1073246"/>
            <a:ext cx="7959834" cy="5421216"/>
          </a:xfrm>
        </p:spPr>
        <p:txBody>
          <a:bodyPr>
            <a:noAutofit/>
          </a:bodyPr>
          <a:lstStyle/>
          <a:p>
            <a:pPr algn="just" rtl="1">
              <a:lnSpc>
                <a:spcPct val="150000"/>
              </a:lnSpc>
              <a:buFont typeface="Wingdings" pitchFamily="2" charset="2"/>
              <a:buChar char="q"/>
            </a:pPr>
            <a:r>
              <a:rPr lang="he-IL" sz="2200" dirty="0">
                <a:solidFill>
                  <a:srgbClr val="002060"/>
                </a:solidFill>
              </a:rPr>
              <a:t>הקמת מערכת סינופטית ממוחשבת:</a:t>
            </a:r>
          </a:p>
          <a:p>
            <a:pPr lvl="1" algn="just" rtl="1">
              <a:lnSpc>
                <a:spcPct val="150000"/>
              </a:lnSpc>
              <a:buFont typeface="Wingdings" pitchFamily="2" charset="2"/>
              <a:buChar char="q"/>
            </a:pPr>
            <a:r>
              <a:rPr lang="he-IL" sz="1800" dirty="0">
                <a:solidFill>
                  <a:srgbClr val="002060"/>
                </a:solidFill>
              </a:rPr>
              <a:t>החלפת לוח מתכתי קשיח למערכת דיגיטלית.</a:t>
            </a:r>
          </a:p>
        </p:txBody>
      </p:sp>
      <p:sp>
        <p:nvSpPr>
          <p:cNvPr id="3" name="מלבן 2">
            <a:extLst>
              <a:ext uri="{FF2B5EF4-FFF2-40B4-BE49-F238E27FC236}">
                <a16:creationId xmlns:a16="http://schemas.microsoft.com/office/drawing/2014/main" id="{335A1B5A-1204-4F21-A238-F199CD6FFF50}"/>
              </a:ext>
            </a:extLst>
          </p:cNvPr>
          <p:cNvSpPr/>
          <p:nvPr/>
        </p:nvSpPr>
        <p:spPr>
          <a:xfrm>
            <a:off x="1408584" y="6201309"/>
            <a:ext cx="5251648" cy="369332"/>
          </a:xfrm>
          <a:prstGeom prst="rect">
            <a:avLst/>
          </a:prstGeom>
        </p:spPr>
        <p:txBody>
          <a:bodyPr wrap="square">
            <a:spAutoFit/>
          </a:bodyPr>
          <a:lstStyle/>
          <a:p>
            <a:r>
              <a:rPr lang="fr-FR" u="sng" dirty="0">
                <a:solidFill>
                  <a:srgbClr val="0000FF"/>
                </a:solidFill>
                <a:latin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mimic-panels-1214625430.html</a:t>
            </a:r>
            <a:endParaRPr lang="he-IL" u="sng" dirty="0">
              <a:solidFill>
                <a:srgbClr val="0000FF"/>
              </a:solidFill>
              <a:latin typeface="Calibri" panose="020F0502020204030204" pitchFamily="34" charset="0"/>
              <a:cs typeface="Arial" panose="020B0604020202020204" pitchFamily="34" charset="0"/>
            </a:endParaRPr>
          </a:p>
        </p:txBody>
      </p:sp>
      <p:pic>
        <p:nvPicPr>
          <p:cNvPr id="1026" name="Picture 2" descr="1100 W Single Phase Mimic Panels">
            <a:extLst>
              <a:ext uri="{FF2B5EF4-FFF2-40B4-BE49-F238E27FC236}">
                <a16:creationId xmlns:a16="http://schemas.microsoft.com/office/drawing/2014/main" id="{B2369F07-AAC1-4AAB-A492-C620964D3C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3667" y="2312876"/>
            <a:ext cx="5093825" cy="3321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914432"/>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2260"/>
            <a:ext cx="8726606" cy="652934"/>
          </a:xfrm>
        </p:spPr>
        <p:txBody>
          <a:bodyPr>
            <a:noAutofit/>
          </a:bodyPr>
          <a:lstStyle/>
          <a:p>
            <a:pPr algn="ctr"/>
            <a:r>
              <a:rPr lang="he-IL" dirty="0"/>
              <a:t>מערכת הבקרה</a:t>
            </a:r>
            <a:br>
              <a:rPr lang="en-US" sz="2800" dirty="0"/>
            </a:br>
            <a:endParaRPr lang="he-IL" sz="2800"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5"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174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17411"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20" name="Content Placeholder 2"/>
          <p:cNvSpPr>
            <a:spLocks noGrp="1"/>
          </p:cNvSpPr>
          <p:nvPr>
            <p:ph sz="quarter" idx="1"/>
          </p:nvPr>
        </p:nvSpPr>
        <p:spPr>
          <a:xfrm>
            <a:off x="592083" y="1073246"/>
            <a:ext cx="7959834" cy="5421216"/>
          </a:xfrm>
        </p:spPr>
        <p:txBody>
          <a:bodyPr>
            <a:noAutofit/>
          </a:bodyPr>
          <a:lstStyle/>
          <a:p>
            <a:pPr algn="just" rtl="1">
              <a:lnSpc>
                <a:spcPct val="150000"/>
              </a:lnSpc>
              <a:buFont typeface="Wingdings" pitchFamily="2" charset="2"/>
              <a:buChar char="q"/>
            </a:pPr>
            <a:r>
              <a:rPr lang="he-IL" sz="2200" dirty="0">
                <a:solidFill>
                  <a:srgbClr val="002060"/>
                </a:solidFill>
              </a:rPr>
              <a:t>הקמת מערכת סינופטית ממוחשבת:</a:t>
            </a:r>
          </a:p>
          <a:p>
            <a:pPr lvl="1" algn="just" rtl="1">
              <a:lnSpc>
                <a:spcPct val="150000"/>
              </a:lnSpc>
              <a:buFont typeface="Wingdings" pitchFamily="2" charset="2"/>
              <a:buChar char="q"/>
            </a:pPr>
            <a:r>
              <a:rPr lang="he-IL" sz="1800" dirty="0">
                <a:solidFill>
                  <a:srgbClr val="002060"/>
                </a:solidFill>
              </a:rPr>
              <a:t>החלפת לוח מתכתי קשיח למערכת דיגיטלית.</a:t>
            </a:r>
          </a:p>
        </p:txBody>
      </p:sp>
      <p:pic>
        <p:nvPicPr>
          <p:cNvPr id="21" name="תמונה 20" descr="DSC Systems | SCADA Integration Customization Development Protocols IoT  Cloud Historian Visualization HTML5 Real-time | IEC 61850 | IEC 60870-5-1-4  | DNP3 | HMI | Substation Automation | Energy Power | Control Centers |  OSHMI | Enilit | SAGE">
            <a:extLst>
              <a:ext uri="{FF2B5EF4-FFF2-40B4-BE49-F238E27FC236}">
                <a16:creationId xmlns:a16="http://schemas.microsoft.com/office/drawing/2014/main" id="{3BD5E614-6685-4B8C-8D7D-8B4B3849F8D7}"/>
              </a:ext>
            </a:extLst>
          </p:cNvPr>
          <p:cNvPicPr/>
          <p:nvPr/>
        </p:nvPicPr>
        <p:blipFill rotWithShape="1">
          <a:blip r:embed="rId3" cstate="print">
            <a:extLst>
              <a:ext uri="{28A0092B-C50C-407E-A947-70E740481C1C}">
                <a14:useLocalDpi xmlns:a14="http://schemas.microsoft.com/office/drawing/2010/main" val="0"/>
              </a:ext>
            </a:extLst>
          </a:blip>
          <a:srcRect t="3252"/>
          <a:stretch/>
        </p:blipFill>
        <p:spPr bwMode="auto">
          <a:xfrm>
            <a:off x="763600" y="2144279"/>
            <a:ext cx="7344816" cy="4356483"/>
          </a:xfrm>
          <a:prstGeom prst="rect">
            <a:avLst/>
          </a:prstGeom>
          <a:noFill/>
          <a:ln>
            <a:noFill/>
          </a:ln>
        </p:spPr>
      </p:pic>
      <p:sp>
        <p:nvSpPr>
          <p:cNvPr id="3" name="מלבן 2">
            <a:extLst>
              <a:ext uri="{FF2B5EF4-FFF2-40B4-BE49-F238E27FC236}">
                <a16:creationId xmlns:a16="http://schemas.microsoft.com/office/drawing/2014/main" id="{AA12BC83-3589-4628-AC81-C4DC442E1839}"/>
              </a:ext>
            </a:extLst>
          </p:cNvPr>
          <p:cNvSpPr/>
          <p:nvPr/>
        </p:nvSpPr>
        <p:spPr>
          <a:xfrm>
            <a:off x="719572" y="6536775"/>
            <a:ext cx="3360022" cy="369332"/>
          </a:xfrm>
          <a:prstGeom prst="rect">
            <a:avLst/>
          </a:prstGeom>
        </p:spPr>
        <p:txBody>
          <a:bodyPr wrap="none">
            <a:spAutoFit/>
          </a:bodyPr>
          <a:lstStyle/>
          <a:p>
            <a:r>
              <a:rPr lang="fr-FR" u="sng" dirty="0">
                <a:solidFill>
                  <a:srgbClr val="0000FF"/>
                </a:solidFill>
                <a:latin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https://www.asmconsortium.net/</a:t>
            </a:r>
            <a:endParaRPr lang="he-IL" u="sng" dirty="0">
              <a:solidFill>
                <a:srgbClr val="0000FF"/>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29658823"/>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2260"/>
            <a:ext cx="8726606" cy="652934"/>
          </a:xfrm>
        </p:spPr>
        <p:txBody>
          <a:bodyPr>
            <a:noAutofit/>
          </a:bodyPr>
          <a:lstStyle/>
          <a:p>
            <a:pPr algn="ctr"/>
            <a:r>
              <a:rPr lang="he-IL" dirty="0"/>
              <a:t>מערכת הבקרה</a:t>
            </a:r>
            <a:br>
              <a:rPr lang="en-US" sz="2800" dirty="0"/>
            </a:br>
            <a:endParaRPr lang="he-IL" sz="2800"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5"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174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17411"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20" name="Content Placeholder 2"/>
          <p:cNvSpPr>
            <a:spLocks noGrp="1"/>
          </p:cNvSpPr>
          <p:nvPr>
            <p:ph sz="quarter" idx="1"/>
          </p:nvPr>
        </p:nvSpPr>
        <p:spPr>
          <a:xfrm>
            <a:off x="592083" y="1073246"/>
            <a:ext cx="7959834" cy="5421216"/>
          </a:xfrm>
        </p:spPr>
        <p:txBody>
          <a:bodyPr>
            <a:noAutofit/>
          </a:bodyPr>
          <a:lstStyle/>
          <a:p>
            <a:pPr algn="just" rtl="1">
              <a:lnSpc>
                <a:spcPct val="150000"/>
              </a:lnSpc>
              <a:buFont typeface="Wingdings" pitchFamily="2" charset="2"/>
              <a:buChar char="q"/>
            </a:pPr>
            <a:r>
              <a:rPr lang="he-IL" sz="2200" dirty="0">
                <a:solidFill>
                  <a:srgbClr val="002060"/>
                </a:solidFill>
              </a:rPr>
              <a:t>הקמת מערכת סינופטית ממוחשבת:</a:t>
            </a:r>
          </a:p>
          <a:p>
            <a:pPr lvl="1" algn="just" rtl="1">
              <a:lnSpc>
                <a:spcPct val="150000"/>
              </a:lnSpc>
              <a:buFont typeface="Wingdings" pitchFamily="2" charset="2"/>
              <a:buChar char="q"/>
            </a:pPr>
            <a:r>
              <a:rPr lang="he-IL" sz="1800" dirty="0">
                <a:solidFill>
                  <a:srgbClr val="002060"/>
                </a:solidFill>
              </a:rPr>
              <a:t>החלפת לוח מתכתי קשיח למערכת דיגיטלית.</a:t>
            </a:r>
          </a:p>
        </p:txBody>
      </p:sp>
      <p:pic>
        <p:nvPicPr>
          <p:cNvPr id="3" name="תמונה 2">
            <a:extLst>
              <a:ext uri="{FF2B5EF4-FFF2-40B4-BE49-F238E27FC236}">
                <a16:creationId xmlns:a16="http://schemas.microsoft.com/office/drawing/2014/main" id="{A4709DC8-0513-43F6-8F45-CFA1562F1614}"/>
              </a:ext>
            </a:extLst>
          </p:cNvPr>
          <p:cNvPicPr>
            <a:picLocks noChangeAspect="1"/>
          </p:cNvPicPr>
          <p:nvPr/>
        </p:nvPicPr>
        <p:blipFill rotWithShape="1">
          <a:blip r:embed="rId3"/>
          <a:srcRect r="3780"/>
          <a:stretch/>
        </p:blipFill>
        <p:spPr>
          <a:xfrm>
            <a:off x="1122943" y="2266195"/>
            <a:ext cx="6480720" cy="4226096"/>
          </a:xfrm>
          <a:prstGeom prst="rect">
            <a:avLst/>
          </a:prstGeom>
        </p:spPr>
      </p:pic>
      <p:sp>
        <p:nvSpPr>
          <p:cNvPr id="4" name="מלבן 3">
            <a:extLst>
              <a:ext uri="{FF2B5EF4-FFF2-40B4-BE49-F238E27FC236}">
                <a16:creationId xmlns:a16="http://schemas.microsoft.com/office/drawing/2014/main" id="{6417A7D0-9BB0-4CD9-9DB0-F3D257E2F1C0}"/>
              </a:ext>
            </a:extLst>
          </p:cNvPr>
          <p:cNvSpPr/>
          <p:nvPr/>
        </p:nvSpPr>
        <p:spPr>
          <a:xfrm>
            <a:off x="1138943" y="6498199"/>
            <a:ext cx="3972754" cy="369332"/>
          </a:xfrm>
          <a:prstGeom prst="rect">
            <a:avLst/>
          </a:prstGeom>
        </p:spPr>
        <p:txBody>
          <a:bodyPr wrap="none">
            <a:spAutoFit/>
          </a:bodyPr>
          <a:lstStyle/>
          <a:p>
            <a:r>
              <a:rPr lang="en-US" u="sng" dirty="0">
                <a:solidFill>
                  <a:srgbClr val="0000FF"/>
                </a:solidFill>
                <a:latin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https://ricolsen1supervc.wordpress.com</a:t>
            </a:r>
            <a:endParaRPr lang="he-IL" u="sng" dirty="0">
              <a:solidFill>
                <a:srgbClr val="0000FF"/>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50472867"/>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2260"/>
            <a:ext cx="8726606" cy="652934"/>
          </a:xfrm>
        </p:spPr>
        <p:txBody>
          <a:bodyPr>
            <a:noAutofit/>
          </a:bodyPr>
          <a:lstStyle/>
          <a:p>
            <a:pPr algn="ctr"/>
            <a:r>
              <a:rPr lang="he-IL" dirty="0"/>
              <a:t>מערכת הבקרה – תהליך השדרוג</a:t>
            </a:r>
            <a:br>
              <a:rPr lang="en-US" sz="2800" dirty="0"/>
            </a:br>
            <a:endParaRPr lang="he-IL" sz="2800"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5"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174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17411" name="Rectangle 3"/>
          <p:cNvSpPr>
            <a:spLocks noChangeArrowheads="1"/>
          </p:cNvSpPr>
          <p:nvPr/>
        </p:nvSpPr>
        <p:spPr bwMode="auto">
          <a:xfrm>
            <a:off x="107504"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20" name="Content Placeholder 2"/>
          <p:cNvSpPr>
            <a:spLocks noGrp="1"/>
          </p:cNvSpPr>
          <p:nvPr>
            <p:ph sz="quarter" idx="1"/>
          </p:nvPr>
        </p:nvSpPr>
        <p:spPr>
          <a:xfrm>
            <a:off x="592083" y="1073246"/>
            <a:ext cx="7959834" cy="5421216"/>
          </a:xfrm>
        </p:spPr>
        <p:txBody>
          <a:bodyPr>
            <a:noAutofit/>
          </a:bodyPr>
          <a:lstStyle/>
          <a:p>
            <a:pPr algn="just" rtl="1">
              <a:lnSpc>
                <a:spcPct val="150000"/>
              </a:lnSpc>
              <a:buFont typeface="Wingdings" pitchFamily="2" charset="2"/>
              <a:buChar char="q"/>
            </a:pPr>
            <a:r>
              <a:rPr lang="he-IL" sz="2200" dirty="0">
                <a:solidFill>
                  <a:srgbClr val="002060"/>
                </a:solidFill>
              </a:rPr>
              <a:t>בדיקות </a:t>
            </a:r>
            <a:r>
              <a:rPr lang="he-IL" sz="2200" dirty="0" err="1">
                <a:solidFill>
                  <a:srgbClr val="002060"/>
                </a:solidFill>
              </a:rPr>
              <a:t>בריקם</a:t>
            </a:r>
            <a:r>
              <a:rPr lang="he-IL" sz="2200" dirty="0">
                <a:solidFill>
                  <a:srgbClr val="002060"/>
                </a:solidFill>
              </a:rPr>
              <a:t> מול בקר מקומי ופיתוח מערכת לקריאת נתונים:</a:t>
            </a:r>
          </a:p>
        </p:txBody>
      </p:sp>
      <p:pic>
        <p:nvPicPr>
          <p:cNvPr id="4" name="תמונה 3">
            <a:extLst>
              <a:ext uri="{FF2B5EF4-FFF2-40B4-BE49-F238E27FC236}">
                <a16:creationId xmlns:a16="http://schemas.microsoft.com/office/drawing/2014/main" id="{04E2FE5F-4595-44AC-A6B0-2EBB2AFC01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84" t="4211" r="4352" b="2411"/>
          <a:stretch/>
        </p:blipFill>
        <p:spPr>
          <a:xfrm rot="5400000">
            <a:off x="1822459" y="408089"/>
            <a:ext cx="5081687" cy="7616325"/>
          </a:xfrm>
          <a:prstGeom prst="rect">
            <a:avLst/>
          </a:prstGeom>
        </p:spPr>
      </p:pic>
    </p:spTree>
    <p:extLst>
      <p:ext uri="{BB962C8B-B14F-4D97-AF65-F5344CB8AC3E}">
        <p14:creationId xmlns:p14="http://schemas.microsoft.com/office/powerpoint/2010/main" val="259991970"/>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2260"/>
            <a:ext cx="8726606" cy="652934"/>
          </a:xfrm>
        </p:spPr>
        <p:txBody>
          <a:bodyPr>
            <a:noAutofit/>
          </a:bodyPr>
          <a:lstStyle/>
          <a:p>
            <a:pPr algn="ctr"/>
            <a:r>
              <a:rPr lang="he-IL" dirty="0"/>
              <a:t>מערכת הבקרה</a:t>
            </a:r>
            <a:r>
              <a:rPr lang="he-IL" sz="2800" dirty="0"/>
              <a:t> </a:t>
            </a:r>
            <a:r>
              <a:rPr lang="he-IL" dirty="0"/>
              <a:t>– תהליך השדרוג</a:t>
            </a:r>
            <a:br>
              <a:rPr lang="en-US" sz="2800" dirty="0"/>
            </a:br>
            <a:endParaRPr lang="he-IL" sz="2800"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5"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174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17411"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20" name="Content Placeholder 2"/>
          <p:cNvSpPr>
            <a:spLocks noGrp="1"/>
          </p:cNvSpPr>
          <p:nvPr>
            <p:ph sz="quarter" idx="1"/>
          </p:nvPr>
        </p:nvSpPr>
        <p:spPr>
          <a:xfrm>
            <a:off x="592083" y="1073246"/>
            <a:ext cx="7959834" cy="5421216"/>
          </a:xfrm>
        </p:spPr>
        <p:txBody>
          <a:bodyPr>
            <a:noAutofit/>
          </a:bodyPr>
          <a:lstStyle/>
          <a:p>
            <a:pPr algn="just" rtl="1">
              <a:lnSpc>
                <a:spcPct val="150000"/>
              </a:lnSpc>
              <a:buFont typeface="Wingdings" pitchFamily="2" charset="2"/>
              <a:buChar char="q"/>
            </a:pPr>
            <a:r>
              <a:rPr lang="he-IL" sz="2200" dirty="0">
                <a:solidFill>
                  <a:srgbClr val="002060"/>
                </a:solidFill>
              </a:rPr>
              <a:t>חיבור </a:t>
            </a:r>
            <a:r>
              <a:rPr lang="he-IL" sz="2200" dirty="0" err="1">
                <a:solidFill>
                  <a:srgbClr val="002060"/>
                </a:solidFill>
              </a:rPr>
              <a:t>דרופים</a:t>
            </a:r>
            <a:r>
              <a:rPr lang="he-IL" sz="2200" dirty="0">
                <a:solidFill>
                  <a:srgbClr val="002060"/>
                </a:solidFill>
              </a:rPr>
              <a:t> חדשים לבקר הקיים:</a:t>
            </a:r>
          </a:p>
        </p:txBody>
      </p:sp>
      <p:pic>
        <p:nvPicPr>
          <p:cNvPr id="5" name="תמונה 4">
            <a:extLst>
              <a:ext uri="{FF2B5EF4-FFF2-40B4-BE49-F238E27FC236}">
                <a16:creationId xmlns:a16="http://schemas.microsoft.com/office/drawing/2014/main" id="{EFB1C7A0-7AF7-4BEE-AB53-30A530A153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13" t="4451" r="3510" b="3675"/>
          <a:stretch/>
        </p:blipFill>
        <p:spPr>
          <a:xfrm rot="5400000">
            <a:off x="1859321" y="437042"/>
            <a:ext cx="5136390" cy="7487896"/>
          </a:xfrm>
          <a:prstGeom prst="rect">
            <a:avLst/>
          </a:prstGeom>
        </p:spPr>
      </p:pic>
    </p:spTree>
    <p:extLst>
      <p:ext uri="{BB962C8B-B14F-4D97-AF65-F5344CB8AC3E}">
        <p14:creationId xmlns:p14="http://schemas.microsoft.com/office/powerpoint/2010/main" val="2004640739"/>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2260"/>
            <a:ext cx="8726606" cy="652934"/>
          </a:xfrm>
        </p:spPr>
        <p:txBody>
          <a:bodyPr>
            <a:noAutofit/>
          </a:bodyPr>
          <a:lstStyle/>
          <a:p>
            <a:pPr algn="ctr"/>
            <a:r>
              <a:rPr lang="he-IL" dirty="0"/>
              <a:t>מערכת הבקרה – תהליך השדרוג</a:t>
            </a:r>
            <a:br>
              <a:rPr lang="en-US" sz="2800" dirty="0"/>
            </a:br>
            <a:endParaRPr lang="he-IL" sz="2800"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5"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174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17411"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20" name="Content Placeholder 2"/>
          <p:cNvSpPr>
            <a:spLocks noGrp="1"/>
          </p:cNvSpPr>
          <p:nvPr>
            <p:ph sz="quarter" idx="1"/>
          </p:nvPr>
        </p:nvSpPr>
        <p:spPr>
          <a:xfrm>
            <a:off x="592083" y="1073246"/>
            <a:ext cx="7959834" cy="5421216"/>
          </a:xfrm>
        </p:spPr>
        <p:txBody>
          <a:bodyPr>
            <a:noAutofit/>
          </a:bodyPr>
          <a:lstStyle/>
          <a:p>
            <a:pPr algn="just" rtl="1">
              <a:lnSpc>
                <a:spcPct val="150000"/>
              </a:lnSpc>
              <a:buFont typeface="Wingdings" pitchFamily="2" charset="2"/>
              <a:buChar char="q"/>
            </a:pPr>
            <a:r>
              <a:rPr lang="he-IL" sz="2200" dirty="0">
                <a:solidFill>
                  <a:srgbClr val="002060"/>
                </a:solidFill>
              </a:rPr>
              <a:t>החלפת הכתובות כחלק מפקודת העתקה וביצוע בדיקות פונקציונליות לתא:</a:t>
            </a:r>
          </a:p>
        </p:txBody>
      </p:sp>
      <p:pic>
        <p:nvPicPr>
          <p:cNvPr id="5" name="תמונה 4">
            <a:extLst>
              <a:ext uri="{FF2B5EF4-FFF2-40B4-BE49-F238E27FC236}">
                <a16:creationId xmlns:a16="http://schemas.microsoft.com/office/drawing/2014/main" id="{EFB1C7A0-7AF7-4BEE-AB53-30A530A153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13" t="4451" r="3510" b="3675"/>
          <a:stretch/>
        </p:blipFill>
        <p:spPr>
          <a:xfrm rot="5400000">
            <a:off x="1859321" y="437042"/>
            <a:ext cx="5136390" cy="7487896"/>
          </a:xfrm>
          <a:prstGeom prst="rect">
            <a:avLst/>
          </a:prstGeom>
        </p:spPr>
      </p:pic>
    </p:spTree>
    <p:extLst>
      <p:ext uri="{BB962C8B-B14F-4D97-AF65-F5344CB8AC3E}">
        <p14:creationId xmlns:p14="http://schemas.microsoft.com/office/powerpoint/2010/main" val="2499583843"/>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2260"/>
            <a:ext cx="8726606" cy="652934"/>
          </a:xfrm>
        </p:spPr>
        <p:txBody>
          <a:bodyPr>
            <a:noAutofit/>
          </a:bodyPr>
          <a:lstStyle/>
          <a:p>
            <a:pPr algn="ctr"/>
            <a:r>
              <a:rPr lang="he-IL" dirty="0"/>
              <a:t>מערכת הבקרה – סיום השדרוג</a:t>
            </a:r>
            <a:br>
              <a:rPr lang="en-US" sz="2800" dirty="0"/>
            </a:br>
            <a:endParaRPr lang="he-IL" sz="2800"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5"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174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17411"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20" name="Content Placeholder 2"/>
          <p:cNvSpPr>
            <a:spLocks noGrp="1"/>
          </p:cNvSpPr>
          <p:nvPr>
            <p:ph sz="quarter" idx="1"/>
          </p:nvPr>
        </p:nvSpPr>
        <p:spPr>
          <a:xfrm>
            <a:off x="592083" y="1073246"/>
            <a:ext cx="7959834" cy="5421216"/>
          </a:xfrm>
        </p:spPr>
        <p:txBody>
          <a:bodyPr>
            <a:noAutofit/>
          </a:bodyPr>
          <a:lstStyle/>
          <a:p>
            <a:pPr algn="just" rtl="1">
              <a:lnSpc>
                <a:spcPct val="150000"/>
              </a:lnSpc>
              <a:buFont typeface="Wingdings" pitchFamily="2" charset="2"/>
              <a:buChar char="q"/>
            </a:pPr>
            <a:r>
              <a:rPr lang="he-IL" sz="2200" dirty="0">
                <a:solidFill>
                  <a:srgbClr val="002060"/>
                </a:solidFill>
              </a:rPr>
              <a:t>לאחר סיום העתקה של כל התאים ביצוע בדיקות מערכתיות:</a:t>
            </a:r>
          </a:p>
        </p:txBody>
      </p:sp>
      <p:pic>
        <p:nvPicPr>
          <p:cNvPr id="4" name="תמונה 3">
            <a:extLst>
              <a:ext uri="{FF2B5EF4-FFF2-40B4-BE49-F238E27FC236}">
                <a16:creationId xmlns:a16="http://schemas.microsoft.com/office/drawing/2014/main" id="{31099FD7-3DA4-4780-8BDA-5312330BEB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95" t="4325" r="4834" b="3800"/>
          <a:stretch/>
        </p:blipFill>
        <p:spPr>
          <a:xfrm rot="5400000">
            <a:off x="2002392" y="473991"/>
            <a:ext cx="5136391" cy="7413998"/>
          </a:xfrm>
          <a:prstGeom prst="rect">
            <a:avLst/>
          </a:prstGeom>
        </p:spPr>
      </p:pic>
    </p:spTree>
    <p:extLst>
      <p:ext uri="{BB962C8B-B14F-4D97-AF65-F5344CB8AC3E}">
        <p14:creationId xmlns:p14="http://schemas.microsoft.com/office/powerpoint/2010/main" val="126412438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2260"/>
            <a:ext cx="8726606" cy="652934"/>
          </a:xfrm>
        </p:spPr>
        <p:txBody>
          <a:bodyPr>
            <a:noAutofit/>
          </a:bodyPr>
          <a:lstStyle/>
          <a:p>
            <a:pPr algn="ctr"/>
            <a:r>
              <a:rPr lang="he-IL" dirty="0"/>
              <a:t>מבוא</a:t>
            </a:r>
            <a:br>
              <a:rPr lang="en-US" sz="2800" dirty="0"/>
            </a:br>
            <a:endParaRPr lang="he-IL" sz="2800"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5"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174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17411"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20" name="Content Placeholder 2"/>
          <p:cNvSpPr>
            <a:spLocks noGrp="1"/>
          </p:cNvSpPr>
          <p:nvPr>
            <p:ph sz="quarter" idx="1"/>
          </p:nvPr>
        </p:nvSpPr>
        <p:spPr>
          <a:xfrm>
            <a:off x="592083" y="1019142"/>
            <a:ext cx="7959834" cy="3898108"/>
          </a:xfrm>
        </p:spPr>
        <p:txBody>
          <a:bodyPr>
            <a:noAutofit/>
          </a:bodyPr>
          <a:lstStyle/>
          <a:p>
            <a:pPr algn="just" rtl="1">
              <a:lnSpc>
                <a:spcPct val="150000"/>
              </a:lnSpc>
              <a:buFont typeface="Wingdings" pitchFamily="2" charset="2"/>
              <a:buChar char="q"/>
            </a:pPr>
            <a:r>
              <a:rPr lang="he-IL" sz="2200" dirty="0">
                <a:solidFill>
                  <a:srgbClr val="002060"/>
                </a:solidFill>
              </a:rPr>
              <a:t>קמ"ג הינו צרכן המקבל הזנה במתח עליון מרשת החשמל.</a:t>
            </a:r>
          </a:p>
          <a:p>
            <a:pPr algn="just" rtl="1">
              <a:lnSpc>
                <a:spcPct val="150000"/>
              </a:lnSpc>
              <a:buFont typeface="Wingdings" pitchFamily="2" charset="2"/>
              <a:buChar char="q"/>
            </a:pPr>
            <a:r>
              <a:rPr lang="he-IL" sz="2200" dirty="0">
                <a:solidFill>
                  <a:srgbClr val="002060"/>
                </a:solidFill>
              </a:rPr>
              <a:t>הפרויקט עסק בשדרוג מערך המתח הגבוה הראשי.</a:t>
            </a:r>
          </a:p>
          <a:p>
            <a:pPr algn="just" rtl="1">
              <a:lnSpc>
                <a:spcPct val="150000"/>
              </a:lnSpc>
              <a:buFont typeface="Wingdings" pitchFamily="2" charset="2"/>
              <a:buChar char="q"/>
            </a:pPr>
            <a:r>
              <a:rPr lang="he-IL" sz="2200" dirty="0">
                <a:solidFill>
                  <a:srgbClr val="002060"/>
                </a:solidFill>
              </a:rPr>
              <a:t>מסדר המ"ג של קמ"ג כולל פסי מ"ג המוזנים </a:t>
            </a:r>
            <a:r>
              <a:rPr lang="he-IL" sz="2200" dirty="0" err="1">
                <a:solidFill>
                  <a:srgbClr val="002060"/>
                </a:solidFill>
              </a:rPr>
              <a:t>מתחמ"ש</a:t>
            </a:r>
            <a:r>
              <a:rPr lang="he-IL" sz="2200" dirty="0">
                <a:solidFill>
                  <a:srgbClr val="002060"/>
                </a:solidFill>
              </a:rPr>
              <a:t> ומיועדים לחלוקת אנרגיה לצרכנים השונים בארגון.</a:t>
            </a:r>
          </a:p>
          <a:p>
            <a:pPr algn="just" rtl="1">
              <a:lnSpc>
                <a:spcPct val="150000"/>
              </a:lnSpc>
              <a:buFont typeface="Wingdings" pitchFamily="2" charset="2"/>
              <a:buChar char="q"/>
            </a:pPr>
            <a:r>
              <a:rPr lang="he-IL" sz="2200" dirty="0">
                <a:solidFill>
                  <a:srgbClr val="002060"/>
                </a:solidFill>
              </a:rPr>
              <a:t>המצגת תכלול את הסיבות והשיקולים לביצוע שדרוג מסדר המתח הגבוה הקיים.</a:t>
            </a:r>
          </a:p>
          <a:p>
            <a:pPr algn="just" rtl="1">
              <a:lnSpc>
                <a:spcPct val="150000"/>
              </a:lnSpc>
              <a:buFont typeface="Wingdings" pitchFamily="2" charset="2"/>
              <a:buChar char="q"/>
            </a:pPr>
            <a:r>
              <a:rPr lang="he-IL" sz="2200" dirty="0">
                <a:solidFill>
                  <a:srgbClr val="002060"/>
                </a:solidFill>
              </a:rPr>
              <a:t>יוצגו האתגרים והקשיים לביצוע שדרוג מסדר מ"ג ראשי כולל שמירת רציפות האספקה ואי פגיעה בצרכנים השונים.</a:t>
            </a:r>
          </a:p>
          <a:p>
            <a:pPr algn="just" rtl="1">
              <a:lnSpc>
                <a:spcPct val="150000"/>
              </a:lnSpc>
              <a:buFont typeface="Wingdings" pitchFamily="2" charset="2"/>
              <a:buChar char="q"/>
            </a:pPr>
            <a:r>
              <a:rPr lang="he-IL" sz="2200" dirty="0">
                <a:solidFill>
                  <a:srgbClr val="002060"/>
                </a:solidFill>
              </a:rPr>
              <a:t>יוצגו שלבי ביצוע הפרויקט ושדרוג מערכת החשמל והבקרה.</a:t>
            </a:r>
          </a:p>
          <a:p>
            <a:pPr algn="just" rtl="1">
              <a:lnSpc>
                <a:spcPct val="150000"/>
              </a:lnSpc>
              <a:buFont typeface="Wingdings" pitchFamily="2" charset="2"/>
              <a:buChar char="q"/>
            </a:pPr>
            <a:endParaRPr lang="he-IL" sz="2200" dirty="0">
              <a:solidFill>
                <a:srgbClr val="002060"/>
              </a:solidFill>
            </a:endParaRPr>
          </a:p>
        </p:txBody>
      </p:sp>
      <p:grpSp>
        <p:nvGrpSpPr>
          <p:cNvPr id="19" name="קבוצה 18">
            <a:extLst>
              <a:ext uri="{FF2B5EF4-FFF2-40B4-BE49-F238E27FC236}">
                <a16:creationId xmlns:a16="http://schemas.microsoft.com/office/drawing/2014/main" id="{86E900E8-B116-40D0-9037-63D27D442BA8}"/>
              </a:ext>
            </a:extLst>
          </p:cNvPr>
          <p:cNvGrpSpPr/>
          <p:nvPr/>
        </p:nvGrpSpPr>
        <p:grpSpPr>
          <a:xfrm>
            <a:off x="1367644" y="3745168"/>
            <a:ext cx="6276159" cy="2296160"/>
            <a:chOff x="1346438" y="1628800"/>
            <a:chExt cx="6276159" cy="2296160"/>
          </a:xfrm>
        </p:grpSpPr>
        <p:cxnSp>
          <p:nvCxnSpPr>
            <p:cNvPr id="21" name="מחבר ישר 20">
              <a:extLst>
                <a:ext uri="{FF2B5EF4-FFF2-40B4-BE49-F238E27FC236}">
                  <a16:creationId xmlns:a16="http://schemas.microsoft.com/office/drawing/2014/main" id="{9E28A1F9-1533-47FA-A1A9-A9A8D9ACA302}"/>
                </a:ext>
              </a:extLst>
            </p:cNvPr>
            <p:cNvCxnSpPr/>
            <p:nvPr/>
          </p:nvCxnSpPr>
          <p:spPr>
            <a:xfrm>
              <a:off x="1480711" y="2864482"/>
              <a:ext cx="262829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מחבר ישר 21">
              <a:extLst>
                <a:ext uri="{FF2B5EF4-FFF2-40B4-BE49-F238E27FC236}">
                  <a16:creationId xmlns:a16="http://schemas.microsoft.com/office/drawing/2014/main" id="{84D4A30F-9B80-4771-A6DB-C69B60C3BE1D}"/>
                </a:ext>
              </a:extLst>
            </p:cNvPr>
            <p:cNvCxnSpPr/>
            <p:nvPr/>
          </p:nvCxnSpPr>
          <p:spPr>
            <a:xfrm>
              <a:off x="4721071" y="2864482"/>
              <a:ext cx="262829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3" name="קבוצה 22">
              <a:extLst>
                <a:ext uri="{FF2B5EF4-FFF2-40B4-BE49-F238E27FC236}">
                  <a16:creationId xmlns:a16="http://schemas.microsoft.com/office/drawing/2014/main" id="{1D1D8D3D-AE7E-4F87-B180-1F4C3127E7E7}"/>
                </a:ext>
              </a:extLst>
            </p:cNvPr>
            <p:cNvGrpSpPr/>
            <p:nvPr/>
          </p:nvGrpSpPr>
          <p:grpSpPr>
            <a:xfrm>
              <a:off x="1552719" y="1928378"/>
              <a:ext cx="144016" cy="936104"/>
              <a:chOff x="1151620" y="4689140"/>
              <a:chExt cx="144016" cy="936104"/>
            </a:xfrm>
          </p:grpSpPr>
          <p:cxnSp>
            <p:nvCxnSpPr>
              <p:cNvPr id="69" name="מחבר ישר 68">
                <a:extLst>
                  <a:ext uri="{FF2B5EF4-FFF2-40B4-BE49-F238E27FC236}">
                    <a16:creationId xmlns:a16="http://schemas.microsoft.com/office/drawing/2014/main" id="{5C60C428-5B0E-4827-8091-72C641F91E07}"/>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מחבר ישר 69">
                <a:extLst>
                  <a:ext uri="{FF2B5EF4-FFF2-40B4-BE49-F238E27FC236}">
                    <a16:creationId xmlns:a16="http://schemas.microsoft.com/office/drawing/2014/main" id="{1B88E271-71A0-4785-9E91-C05F3B832FB6}"/>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מחבר ישר 70">
                <a:extLst>
                  <a:ext uri="{FF2B5EF4-FFF2-40B4-BE49-F238E27FC236}">
                    <a16:creationId xmlns:a16="http://schemas.microsoft.com/office/drawing/2014/main" id="{E154C393-A438-4157-AC68-ABF6D030E5B6}"/>
                  </a:ext>
                </a:extLst>
              </p:cNvPr>
              <p:cNvCxnSpPr>
                <a:cxnSpLocks/>
              </p:cNvCxnSpPr>
              <p:nvPr/>
            </p:nvCxnSpPr>
            <p:spPr>
              <a:xfrm flipH="1" flipV="1">
                <a:off x="1151620" y="5085184"/>
                <a:ext cx="144016" cy="18002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4" name="קבוצה 23">
              <a:extLst>
                <a:ext uri="{FF2B5EF4-FFF2-40B4-BE49-F238E27FC236}">
                  <a16:creationId xmlns:a16="http://schemas.microsoft.com/office/drawing/2014/main" id="{19D1B79E-6B30-4BB9-A368-C116C3AD3F0F}"/>
                </a:ext>
              </a:extLst>
            </p:cNvPr>
            <p:cNvGrpSpPr/>
            <p:nvPr/>
          </p:nvGrpSpPr>
          <p:grpSpPr>
            <a:xfrm>
              <a:off x="1857278" y="2864482"/>
              <a:ext cx="144016" cy="936104"/>
              <a:chOff x="1151620" y="4689140"/>
              <a:chExt cx="144016" cy="936104"/>
            </a:xfrm>
          </p:grpSpPr>
          <p:cxnSp>
            <p:nvCxnSpPr>
              <p:cNvPr id="66" name="מחבר ישר 65">
                <a:extLst>
                  <a:ext uri="{FF2B5EF4-FFF2-40B4-BE49-F238E27FC236}">
                    <a16:creationId xmlns:a16="http://schemas.microsoft.com/office/drawing/2014/main" id="{41BF721D-771C-4694-B0E0-8575235104EA}"/>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מחבר ישר 66">
                <a:extLst>
                  <a:ext uri="{FF2B5EF4-FFF2-40B4-BE49-F238E27FC236}">
                    <a16:creationId xmlns:a16="http://schemas.microsoft.com/office/drawing/2014/main" id="{2FC640E1-DF68-41AB-8FB5-5ED3BD4534AA}"/>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מחבר ישר 67">
                <a:extLst>
                  <a:ext uri="{FF2B5EF4-FFF2-40B4-BE49-F238E27FC236}">
                    <a16:creationId xmlns:a16="http://schemas.microsoft.com/office/drawing/2014/main" id="{FDF86F25-BD48-454F-A0E5-9B09E1828EDE}"/>
                  </a:ext>
                </a:extLst>
              </p:cNvPr>
              <p:cNvCxnSpPr>
                <a:cxnSpLocks/>
              </p:cNvCxnSpPr>
              <p:nvPr/>
            </p:nvCxnSpPr>
            <p:spPr>
              <a:xfrm flipH="1" flipV="1">
                <a:off x="1151620" y="5085184"/>
                <a:ext cx="144016" cy="18002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5" name="קבוצה 24">
              <a:extLst>
                <a:ext uri="{FF2B5EF4-FFF2-40B4-BE49-F238E27FC236}">
                  <a16:creationId xmlns:a16="http://schemas.microsoft.com/office/drawing/2014/main" id="{E6F21586-92F8-43DA-870A-CF964EE26253}"/>
                </a:ext>
              </a:extLst>
            </p:cNvPr>
            <p:cNvGrpSpPr/>
            <p:nvPr/>
          </p:nvGrpSpPr>
          <p:grpSpPr>
            <a:xfrm>
              <a:off x="3467386" y="2864482"/>
              <a:ext cx="144016" cy="936104"/>
              <a:chOff x="1151620" y="4689140"/>
              <a:chExt cx="144016" cy="936104"/>
            </a:xfrm>
          </p:grpSpPr>
          <p:cxnSp>
            <p:nvCxnSpPr>
              <p:cNvPr id="63" name="מחבר ישר 62">
                <a:extLst>
                  <a:ext uri="{FF2B5EF4-FFF2-40B4-BE49-F238E27FC236}">
                    <a16:creationId xmlns:a16="http://schemas.microsoft.com/office/drawing/2014/main" id="{40561A6C-E2E1-430E-954D-A4447809CD83}"/>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מחבר ישר 63">
                <a:extLst>
                  <a:ext uri="{FF2B5EF4-FFF2-40B4-BE49-F238E27FC236}">
                    <a16:creationId xmlns:a16="http://schemas.microsoft.com/office/drawing/2014/main" id="{9B3AF6FF-0955-4421-AE97-8D60A304AF81}"/>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מחבר ישר 64">
                <a:extLst>
                  <a:ext uri="{FF2B5EF4-FFF2-40B4-BE49-F238E27FC236}">
                    <a16:creationId xmlns:a16="http://schemas.microsoft.com/office/drawing/2014/main" id="{6582417C-9671-496B-A5AB-B8047B507BFC}"/>
                  </a:ext>
                </a:extLst>
              </p:cNvPr>
              <p:cNvCxnSpPr>
                <a:cxnSpLocks/>
              </p:cNvCxnSpPr>
              <p:nvPr/>
            </p:nvCxnSpPr>
            <p:spPr>
              <a:xfrm flipH="1" flipV="1">
                <a:off x="1151620" y="5085184"/>
                <a:ext cx="144016" cy="18002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6" name="קבוצה 25">
              <a:extLst>
                <a:ext uri="{FF2B5EF4-FFF2-40B4-BE49-F238E27FC236}">
                  <a16:creationId xmlns:a16="http://schemas.microsoft.com/office/drawing/2014/main" id="{299AAE64-91BB-4D68-B12E-1C41F5629ADE}"/>
                </a:ext>
              </a:extLst>
            </p:cNvPr>
            <p:cNvGrpSpPr/>
            <p:nvPr/>
          </p:nvGrpSpPr>
          <p:grpSpPr>
            <a:xfrm rot="5400000">
              <a:off x="4326436" y="2324422"/>
              <a:ext cx="144016" cy="936104"/>
              <a:chOff x="1151620" y="4689140"/>
              <a:chExt cx="144016" cy="936104"/>
            </a:xfrm>
          </p:grpSpPr>
          <p:cxnSp>
            <p:nvCxnSpPr>
              <p:cNvPr id="60" name="מחבר ישר 59">
                <a:extLst>
                  <a:ext uri="{FF2B5EF4-FFF2-40B4-BE49-F238E27FC236}">
                    <a16:creationId xmlns:a16="http://schemas.microsoft.com/office/drawing/2014/main" id="{405F643A-DDB0-400B-8EF8-F8B9B345BCF1}"/>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מחבר ישר 60">
                <a:extLst>
                  <a:ext uri="{FF2B5EF4-FFF2-40B4-BE49-F238E27FC236}">
                    <a16:creationId xmlns:a16="http://schemas.microsoft.com/office/drawing/2014/main" id="{15C42B28-9D9C-4723-B438-80829D22A065}"/>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מחבר ישר 61">
                <a:extLst>
                  <a:ext uri="{FF2B5EF4-FFF2-40B4-BE49-F238E27FC236}">
                    <a16:creationId xmlns:a16="http://schemas.microsoft.com/office/drawing/2014/main" id="{D27BD6BD-84E3-483F-B889-D36F276BD246}"/>
                  </a:ext>
                </a:extLst>
              </p:cNvPr>
              <p:cNvCxnSpPr>
                <a:cxnSpLocks/>
              </p:cNvCxnSpPr>
              <p:nvPr/>
            </p:nvCxnSpPr>
            <p:spPr>
              <a:xfrm flipH="1" flipV="1">
                <a:off x="1151620" y="5085184"/>
                <a:ext cx="144016" cy="18002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7" name="מחבר ישר 26">
              <a:extLst>
                <a:ext uri="{FF2B5EF4-FFF2-40B4-BE49-F238E27FC236}">
                  <a16:creationId xmlns:a16="http://schemas.microsoft.com/office/drawing/2014/main" id="{A527293B-9D70-4FAE-AE4E-E5B2C292C16A}"/>
                </a:ext>
              </a:extLst>
            </p:cNvPr>
            <p:cNvCxnSpPr>
              <a:cxnSpLocks/>
            </p:cNvCxnSpPr>
            <p:nvPr/>
          </p:nvCxnSpPr>
          <p:spPr>
            <a:xfrm>
              <a:off x="2092779" y="3116510"/>
              <a:ext cx="1374607"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28" name="תיבת טקסט 27">
              <a:extLst>
                <a:ext uri="{FF2B5EF4-FFF2-40B4-BE49-F238E27FC236}">
                  <a16:creationId xmlns:a16="http://schemas.microsoft.com/office/drawing/2014/main" id="{C5A76FCC-DDDF-477A-B4B4-930F26EBE783}"/>
                </a:ext>
              </a:extLst>
            </p:cNvPr>
            <p:cNvSpPr txBox="1"/>
            <p:nvPr/>
          </p:nvSpPr>
          <p:spPr>
            <a:xfrm>
              <a:off x="1346438" y="1628800"/>
              <a:ext cx="700593" cy="338554"/>
            </a:xfrm>
            <a:prstGeom prst="rect">
              <a:avLst/>
            </a:prstGeom>
            <a:noFill/>
          </p:spPr>
          <p:txBody>
            <a:bodyPr wrap="square" rtlCol="1">
              <a:spAutoFit/>
            </a:bodyPr>
            <a:lstStyle/>
            <a:p>
              <a:r>
                <a:rPr lang="he-IL" sz="1600" b="1" dirty="0"/>
                <a:t>גנרטור</a:t>
              </a:r>
            </a:p>
          </p:txBody>
        </p:sp>
        <p:sp>
          <p:nvSpPr>
            <p:cNvPr id="29" name="תיבת טקסט 28">
              <a:extLst>
                <a:ext uri="{FF2B5EF4-FFF2-40B4-BE49-F238E27FC236}">
                  <a16:creationId xmlns:a16="http://schemas.microsoft.com/office/drawing/2014/main" id="{AACFE603-F0CD-4954-AB55-0E141EF3A45E}"/>
                </a:ext>
              </a:extLst>
            </p:cNvPr>
            <p:cNvSpPr txBox="1"/>
            <p:nvPr/>
          </p:nvSpPr>
          <p:spPr>
            <a:xfrm>
              <a:off x="1506981" y="3586406"/>
              <a:ext cx="700593" cy="338554"/>
            </a:xfrm>
            <a:prstGeom prst="rect">
              <a:avLst/>
            </a:prstGeom>
            <a:noFill/>
          </p:spPr>
          <p:txBody>
            <a:bodyPr wrap="square" rtlCol="1">
              <a:spAutoFit/>
            </a:bodyPr>
            <a:lstStyle/>
            <a:p>
              <a:r>
                <a:rPr lang="he-IL" sz="1600" b="1" dirty="0"/>
                <a:t>צרכן</a:t>
              </a:r>
            </a:p>
          </p:txBody>
        </p:sp>
        <p:sp>
          <p:nvSpPr>
            <p:cNvPr id="30" name="תיבת טקסט 29">
              <a:extLst>
                <a:ext uri="{FF2B5EF4-FFF2-40B4-BE49-F238E27FC236}">
                  <a16:creationId xmlns:a16="http://schemas.microsoft.com/office/drawing/2014/main" id="{F8370951-01A7-4FE9-9C35-125570EA786B}"/>
                </a:ext>
              </a:extLst>
            </p:cNvPr>
            <p:cNvSpPr txBox="1"/>
            <p:nvPr/>
          </p:nvSpPr>
          <p:spPr>
            <a:xfrm>
              <a:off x="3624434" y="3586406"/>
              <a:ext cx="700593" cy="338554"/>
            </a:xfrm>
            <a:prstGeom prst="rect">
              <a:avLst/>
            </a:prstGeom>
            <a:noFill/>
          </p:spPr>
          <p:txBody>
            <a:bodyPr wrap="square" rtlCol="1">
              <a:spAutoFit/>
            </a:bodyPr>
            <a:lstStyle/>
            <a:p>
              <a:r>
                <a:rPr lang="he-IL" sz="1600" b="1" dirty="0"/>
                <a:t>צרכן</a:t>
              </a:r>
            </a:p>
          </p:txBody>
        </p:sp>
        <p:grpSp>
          <p:nvGrpSpPr>
            <p:cNvPr id="31" name="קבוצה 30">
              <a:extLst>
                <a:ext uri="{FF2B5EF4-FFF2-40B4-BE49-F238E27FC236}">
                  <a16:creationId xmlns:a16="http://schemas.microsoft.com/office/drawing/2014/main" id="{AE61628D-3201-481D-B07F-F8845E1CD2CD}"/>
                </a:ext>
              </a:extLst>
            </p:cNvPr>
            <p:cNvGrpSpPr/>
            <p:nvPr/>
          </p:nvGrpSpPr>
          <p:grpSpPr>
            <a:xfrm>
              <a:off x="2455895" y="1928378"/>
              <a:ext cx="144016" cy="936104"/>
              <a:chOff x="1151620" y="4689140"/>
              <a:chExt cx="144016" cy="936104"/>
            </a:xfrm>
          </p:grpSpPr>
          <p:cxnSp>
            <p:nvCxnSpPr>
              <p:cNvPr id="57" name="מחבר ישר 56">
                <a:extLst>
                  <a:ext uri="{FF2B5EF4-FFF2-40B4-BE49-F238E27FC236}">
                    <a16:creationId xmlns:a16="http://schemas.microsoft.com/office/drawing/2014/main" id="{761E3259-7FDF-4A4C-8176-7EF785767E4C}"/>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מחבר ישר 57">
                <a:extLst>
                  <a:ext uri="{FF2B5EF4-FFF2-40B4-BE49-F238E27FC236}">
                    <a16:creationId xmlns:a16="http://schemas.microsoft.com/office/drawing/2014/main" id="{5FBC279A-0882-4BAC-8C58-6118FA9EC15B}"/>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מחבר ישר 58">
                <a:extLst>
                  <a:ext uri="{FF2B5EF4-FFF2-40B4-BE49-F238E27FC236}">
                    <a16:creationId xmlns:a16="http://schemas.microsoft.com/office/drawing/2014/main" id="{AA097AEA-EE28-436C-B4F6-77D6F8A8EF23}"/>
                  </a:ext>
                </a:extLst>
              </p:cNvPr>
              <p:cNvCxnSpPr>
                <a:cxnSpLocks/>
              </p:cNvCxnSpPr>
              <p:nvPr/>
            </p:nvCxnSpPr>
            <p:spPr>
              <a:xfrm flipH="1" flipV="1">
                <a:off x="1151620" y="5085184"/>
                <a:ext cx="144016" cy="18002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2" name="תיבת טקסט 31">
              <a:extLst>
                <a:ext uri="{FF2B5EF4-FFF2-40B4-BE49-F238E27FC236}">
                  <a16:creationId xmlns:a16="http://schemas.microsoft.com/office/drawing/2014/main" id="{159C7172-F36B-4BA0-BC84-BDEB06F33680}"/>
                </a:ext>
              </a:extLst>
            </p:cNvPr>
            <p:cNvSpPr txBox="1"/>
            <p:nvPr/>
          </p:nvSpPr>
          <p:spPr>
            <a:xfrm>
              <a:off x="2249614" y="1628800"/>
              <a:ext cx="700593" cy="338554"/>
            </a:xfrm>
            <a:prstGeom prst="rect">
              <a:avLst/>
            </a:prstGeom>
            <a:noFill/>
          </p:spPr>
          <p:txBody>
            <a:bodyPr wrap="square" rtlCol="1">
              <a:spAutoFit/>
            </a:bodyPr>
            <a:lstStyle/>
            <a:p>
              <a:r>
                <a:rPr lang="he-IL" sz="1600" b="1" dirty="0" err="1"/>
                <a:t>ח"ח</a:t>
              </a:r>
              <a:endParaRPr lang="he-IL" sz="1600" b="1" dirty="0"/>
            </a:p>
          </p:txBody>
        </p:sp>
        <p:grpSp>
          <p:nvGrpSpPr>
            <p:cNvPr id="33" name="קבוצה 32">
              <a:extLst>
                <a:ext uri="{FF2B5EF4-FFF2-40B4-BE49-F238E27FC236}">
                  <a16:creationId xmlns:a16="http://schemas.microsoft.com/office/drawing/2014/main" id="{5762D7A7-6F9C-4773-9C2B-48299C7AAB15}"/>
                </a:ext>
              </a:extLst>
            </p:cNvPr>
            <p:cNvGrpSpPr/>
            <p:nvPr/>
          </p:nvGrpSpPr>
          <p:grpSpPr>
            <a:xfrm>
              <a:off x="4850289" y="1928378"/>
              <a:ext cx="144016" cy="936104"/>
              <a:chOff x="1151620" y="4689140"/>
              <a:chExt cx="144016" cy="936104"/>
            </a:xfrm>
          </p:grpSpPr>
          <p:cxnSp>
            <p:nvCxnSpPr>
              <p:cNvPr id="54" name="מחבר ישר 53">
                <a:extLst>
                  <a:ext uri="{FF2B5EF4-FFF2-40B4-BE49-F238E27FC236}">
                    <a16:creationId xmlns:a16="http://schemas.microsoft.com/office/drawing/2014/main" id="{18C0F504-B853-4C6D-AF76-88D69893655B}"/>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מחבר ישר 54">
                <a:extLst>
                  <a:ext uri="{FF2B5EF4-FFF2-40B4-BE49-F238E27FC236}">
                    <a16:creationId xmlns:a16="http://schemas.microsoft.com/office/drawing/2014/main" id="{FCD3D547-C4C4-4761-AED2-E324DEC63CF2}"/>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מחבר ישר 55">
                <a:extLst>
                  <a:ext uri="{FF2B5EF4-FFF2-40B4-BE49-F238E27FC236}">
                    <a16:creationId xmlns:a16="http://schemas.microsoft.com/office/drawing/2014/main" id="{46AE0581-BA90-4DCB-B949-E7FF1E29166E}"/>
                  </a:ext>
                </a:extLst>
              </p:cNvPr>
              <p:cNvCxnSpPr>
                <a:cxnSpLocks/>
              </p:cNvCxnSpPr>
              <p:nvPr/>
            </p:nvCxnSpPr>
            <p:spPr>
              <a:xfrm flipH="1" flipV="1">
                <a:off x="1151620" y="5085184"/>
                <a:ext cx="144016" cy="18002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4" name="קבוצה 33">
              <a:extLst>
                <a:ext uri="{FF2B5EF4-FFF2-40B4-BE49-F238E27FC236}">
                  <a16:creationId xmlns:a16="http://schemas.microsoft.com/office/drawing/2014/main" id="{1C96E1C1-1C92-4E26-8AA1-3CE5334287A0}"/>
                </a:ext>
              </a:extLst>
            </p:cNvPr>
            <p:cNvGrpSpPr/>
            <p:nvPr/>
          </p:nvGrpSpPr>
          <p:grpSpPr>
            <a:xfrm>
              <a:off x="5154848" y="2864482"/>
              <a:ext cx="144016" cy="936104"/>
              <a:chOff x="1151620" y="4689140"/>
              <a:chExt cx="144016" cy="936104"/>
            </a:xfrm>
          </p:grpSpPr>
          <p:cxnSp>
            <p:nvCxnSpPr>
              <p:cNvPr id="51" name="מחבר ישר 50">
                <a:extLst>
                  <a:ext uri="{FF2B5EF4-FFF2-40B4-BE49-F238E27FC236}">
                    <a16:creationId xmlns:a16="http://schemas.microsoft.com/office/drawing/2014/main" id="{B2940BF1-5632-4F96-8CF8-61B9D6C2EDBF}"/>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מחבר ישר 51">
                <a:extLst>
                  <a:ext uri="{FF2B5EF4-FFF2-40B4-BE49-F238E27FC236}">
                    <a16:creationId xmlns:a16="http://schemas.microsoft.com/office/drawing/2014/main" id="{B0D4C199-F380-4D62-A7AB-DC952C75A382}"/>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מחבר ישר 52">
                <a:extLst>
                  <a:ext uri="{FF2B5EF4-FFF2-40B4-BE49-F238E27FC236}">
                    <a16:creationId xmlns:a16="http://schemas.microsoft.com/office/drawing/2014/main" id="{DDFC9072-BA49-4769-AE87-3682675DEB98}"/>
                  </a:ext>
                </a:extLst>
              </p:cNvPr>
              <p:cNvCxnSpPr>
                <a:cxnSpLocks/>
              </p:cNvCxnSpPr>
              <p:nvPr/>
            </p:nvCxnSpPr>
            <p:spPr>
              <a:xfrm flipH="1" flipV="1">
                <a:off x="1151620" y="5085184"/>
                <a:ext cx="144016" cy="18002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5" name="קבוצה 34">
              <a:extLst>
                <a:ext uri="{FF2B5EF4-FFF2-40B4-BE49-F238E27FC236}">
                  <a16:creationId xmlns:a16="http://schemas.microsoft.com/office/drawing/2014/main" id="{782D01C4-A821-4507-904B-A34C54F3F2E3}"/>
                </a:ext>
              </a:extLst>
            </p:cNvPr>
            <p:cNvGrpSpPr/>
            <p:nvPr/>
          </p:nvGrpSpPr>
          <p:grpSpPr>
            <a:xfrm>
              <a:off x="6764956" y="2864482"/>
              <a:ext cx="144016" cy="936104"/>
              <a:chOff x="1151620" y="4689140"/>
              <a:chExt cx="144016" cy="936104"/>
            </a:xfrm>
          </p:grpSpPr>
          <p:cxnSp>
            <p:nvCxnSpPr>
              <p:cNvPr id="48" name="מחבר ישר 47">
                <a:extLst>
                  <a:ext uri="{FF2B5EF4-FFF2-40B4-BE49-F238E27FC236}">
                    <a16:creationId xmlns:a16="http://schemas.microsoft.com/office/drawing/2014/main" id="{C49AA3A6-946A-44FB-B687-0A9999DF165F}"/>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מחבר ישר 48">
                <a:extLst>
                  <a:ext uri="{FF2B5EF4-FFF2-40B4-BE49-F238E27FC236}">
                    <a16:creationId xmlns:a16="http://schemas.microsoft.com/office/drawing/2014/main" id="{96A34379-7ED9-454B-93C5-49BBB43D6446}"/>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מחבר ישר 49">
                <a:extLst>
                  <a:ext uri="{FF2B5EF4-FFF2-40B4-BE49-F238E27FC236}">
                    <a16:creationId xmlns:a16="http://schemas.microsoft.com/office/drawing/2014/main" id="{256DBF4B-E9DD-4BC1-9362-9BCA37F55459}"/>
                  </a:ext>
                </a:extLst>
              </p:cNvPr>
              <p:cNvCxnSpPr>
                <a:cxnSpLocks/>
              </p:cNvCxnSpPr>
              <p:nvPr/>
            </p:nvCxnSpPr>
            <p:spPr>
              <a:xfrm flipH="1" flipV="1">
                <a:off x="1151620" y="5085184"/>
                <a:ext cx="144016" cy="18002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6" name="מחבר ישר 35">
              <a:extLst>
                <a:ext uri="{FF2B5EF4-FFF2-40B4-BE49-F238E27FC236}">
                  <a16:creationId xmlns:a16="http://schemas.microsoft.com/office/drawing/2014/main" id="{94F347FA-1437-4B1E-BD0B-D023A751B00B}"/>
                </a:ext>
              </a:extLst>
            </p:cNvPr>
            <p:cNvCxnSpPr>
              <a:cxnSpLocks/>
            </p:cNvCxnSpPr>
            <p:nvPr/>
          </p:nvCxnSpPr>
          <p:spPr>
            <a:xfrm>
              <a:off x="5390349" y="3116510"/>
              <a:ext cx="1374607" cy="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37" name="תיבת טקסט 36">
              <a:extLst>
                <a:ext uri="{FF2B5EF4-FFF2-40B4-BE49-F238E27FC236}">
                  <a16:creationId xmlns:a16="http://schemas.microsoft.com/office/drawing/2014/main" id="{F0C37490-0751-4777-8799-8EC0AD0511B4}"/>
                </a:ext>
              </a:extLst>
            </p:cNvPr>
            <p:cNvSpPr txBox="1"/>
            <p:nvPr/>
          </p:nvSpPr>
          <p:spPr>
            <a:xfrm>
              <a:off x="4644008" y="1628800"/>
              <a:ext cx="700593" cy="338554"/>
            </a:xfrm>
            <a:prstGeom prst="rect">
              <a:avLst/>
            </a:prstGeom>
            <a:noFill/>
          </p:spPr>
          <p:txBody>
            <a:bodyPr wrap="square" rtlCol="1">
              <a:spAutoFit/>
            </a:bodyPr>
            <a:lstStyle/>
            <a:p>
              <a:r>
                <a:rPr lang="he-IL" sz="1600" b="1" dirty="0"/>
                <a:t>גנרטור</a:t>
              </a:r>
            </a:p>
          </p:txBody>
        </p:sp>
        <p:sp>
          <p:nvSpPr>
            <p:cNvPr id="38" name="תיבת טקסט 37">
              <a:extLst>
                <a:ext uri="{FF2B5EF4-FFF2-40B4-BE49-F238E27FC236}">
                  <a16:creationId xmlns:a16="http://schemas.microsoft.com/office/drawing/2014/main" id="{5656312D-FAB7-43B8-AAEC-97936E98818A}"/>
                </a:ext>
              </a:extLst>
            </p:cNvPr>
            <p:cNvSpPr txBox="1"/>
            <p:nvPr/>
          </p:nvSpPr>
          <p:spPr>
            <a:xfrm>
              <a:off x="4804551" y="3586406"/>
              <a:ext cx="700593" cy="338554"/>
            </a:xfrm>
            <a:prstGeom prst="rect">
              <a:avLst/>
            </a:prstGeom>
            <a:noFill/>
          </p:spPr>
          <p:txBody>
            <a:bodyPr wrap="square" rtlCol="1">
              <a:spAutoFit/>
            </a:bodyPr>
            <a:lstStyle/>
            <a:p>
              <a:r>
                <a:rPr lang="he-IL" sz="1600" b="1" dirty="0"/>
                <a:t>צרכן</a:t>
              </a:r>
            </a:p>
          </p:txBody>
        </p:sp>
        <p:sp>
          <p:nvSpPr>
            <p:cNvPr id="39" name="תיבת טקסט 38">
              <a:extLst>
                <a:ext uri="{FF2B5EF4-FFF2-40B4-BE49-F238E27FC236}">
                  <a16:creationId xmlns:a16="http://schemas.microsoft.com/office/drawing/2014/main" id="{71F79B13-2E8B-4D70-A5D4-D54010CE95AE}"/>
                </a:ext>
              </a:extLst>
            </p:cNvPr>
            <p:cNvSpPr txBox="1"/>
            <p:nvPr/>
          </p:nvSpPr>
          <p:spPr>
            <a:xfrm>
              <a:off x="6922004" y="3586406"/>
              <a:ext cx="700593" cy="338554"/>
            </a:xfrm>
            <a:prstGeom prst="rect">
              <a:avLst/>
            </a:prstGeom>
            <a:noFill/>
          </p:spPr>
          <p:txBody>
            <a:bodyPr wrap="square" rtlCol="1">
              <a:spAutoFit/>
            </a:bodyPr>
            <a:lstStyle/>
            <a:p>
              <a:r>
                <a:rPr lang="he-IL" sz="1600" b="1" dirty="0"/>
                <a:t>צרכן</a:t>
              </a:r>
            </a:p>
          </p:txBody>
        </p:sp>
        <p:grpSp>
          <p:nvGrpSpPr>
            <p:cNvPr id="40" name="קבוצה 39">
              <a:extLst>
                <a:ext uri="{FF2B5EF4-FFF2-40B4-BE49-F238E27FC236}">
                  <a16:creationId xmlns:a16="http://schemas.microsoft.com/office/drawing/2014/main" id="{787D6415-F466-4653-9180-587D4719C1A7}"/>
                </a:ext>
              </a:extLst>
            </p:cNvPr>
            <p:cNvGrpSpPr/>
            <p:nvPr/>
          </p:nvGrpSpPr>
          <p:grpSpPr>
            <a:xfrm>
              <a:off x="5753465" y="1928378"/>
              <a:ext cx="144016" cy="936104"/>
              <a:chOff x="1151620" y="4689140"/>
              <a:chExt cx="144016" cy="936104"/>
            </a:xfrm>
          </p:grpSpPr>
          <p:cxnSp>
            <p:nvCxnSpPr>
              <p:cNvPr id="45" name="מחבר ישר 44">
                <a:extLst>
                  <a:ext uri="{FF2B5EF4-FFF2-40B4-BE49-F238E27FC236}">
                    <a16:creationId xmlns:a16="http://schemas.microsoft.com/office/drawing/2014/main" id="{D64BC141-D21D-44F6-9973-1938C182CD10}"/>
                  </a:ext>
                </a:extLst>
              </p:cNvPr>
              <p:cNvCxnSpPr>
                <a:cxnSpLocks/>
              </p:cNvCxnSpPr>
              <p:nvPr/>
            </p:nvCxnSpPr>
            <p:spPr>
              <a:xfrm>
                <a:off x="1295636" y="468914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מחבר ישר 45">
                <a:extLst>
                  <a:ext uri="{FF2B5EF4-FFF2-40B4-BE49-F238E27FC236}">
                    <a16:creationId xmlns:a16="http://schemas.microsoft.com/office/drawing/2014/main" id="{9D732D46-D9B5-49D3-9D9A-C5D7F12473EA}"/>
                  </a:ext>
                </a:extLst>
              </p:cNvPr>
              <p:cNvCxnSpPr>
                <a:cxnSpLocks/>
              </p:cNvCxnSpPr>
              <p:nvPr/>
            </p:nvCxnSpPr>
            <p:spPr>
              <a:xfrm>
                <a:off x="1295636" y="52652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מחבר ישר 46">
                <a:extLst>
                  <a:ext uri="{FF2B5EF4-FFF2-40B4-BE49-F238E27FC236}">
                    <a16:creationId xmlns:a16="http://schemas.microsoft.com/office/drawing/2014/main" id="{F7971421-673F-4305-9A48-7DEB4B32B3D9}"/>
                  </a:ext>
                </a:extLst>
              </p:cNvPr>
              <p:cNvCxnSpPr>
                <a:cxnSpLocks/>
              </p:cNvCxnSpPr>
              <p:nvPr/>
            </p:nvCxnSpPr>
            <p:spPr>
              <a:xfrm flipH="1" flipV="1">
                <a:off x="1151620" y="5085184"/>
                <a:ext cx="144016" cy="18002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1" name="תיבת טקסט 40">
              <a:extLst>
                <a:ext uri="{FF2B5EF4-FFF2-40B4-BE49-F238E27FC236}">
                  <a16:creationId xmlns:a16="http://schemas.microsoft.com/office/drawing/2014/main" id="{AE5AC162-972F-49A6-90E8-152CA6C935C7}"/>
                </a:ext>
              </a:extLst>
            </p:cNvPr>
            <p:cNvSpPr txBox="1"/>
            <p:nvPr/>
          </p:nvSpPr>
          <p:spPr>
            <a:xfrm>
              <a:off x="5682930" y="1628800"/>
              <a:ext cx="700593" cy="338554"/>
            </a:xfrm>
            <a:prstGeom prst="rect">
              <a:avLst/>
            </a:prstGeom>
            <a:noFill/>
          </p:spPr>
          <p:txBody>
            <a:bodyPr wrap="square" rtlCol="1">
              <a:spAutoFit/>
            </a:bodyPr>
            <a:lstStyle/>
            <a:p>
              <a:r>
                <a:rPr lang="he-IL" sz="1600" b="1" dirty="0" err="1"/>
                <a:t>ח"ח</a:t>
              </a:r>
              <a:endParaRPr lang="he-IL" sz="1600" b="1" dirty="0"/>
            </a:p>
          </p:txBody>
        </p:sp>
        <p:sp>
          <p:nvSpPr>
            <p:cNvPr id="42" name="תיבת טקסט 41">
              <a:extLst>
                <a:ext uri="{FF2B5EF4-FFF2-40B4-BE49-F238E27FC236}">
                  <a16:creationId xmlns:a16="http://schemas.microsoft.com/office/drawing/2014/main" id="{A34E161B-BF97-4CF5-9706-D11A14CC3205}"/>
                </a:ext>
              </a:extLst>
            </p:cNvPr>
            <p:cNvSpPr txBox="1"/>
            <p:nvPr/>
          </p:nvSpPr>
          <p:spPr>
            <a:xfrm>
              <a:off x="4051427" y="2874422"/>
              <a:ext cx="700593" cy="338554"/>
            </a:xfrm>
            <a:prstGeom prst="rect">
              <a:avLst/>
            </a:prstGeom>
            <a:noFill/>
          </p:spPr>
          <p:txBody>
            <a:bodyPr wrap="square" rtlCol="1">
              <a:spAutoFit/>
            </a:bodyPr>
            <a:lstStyle/>
            <a:p>
              <a:r>
                <a:rPr lang="he-IL" sz="1600" b="1" dirty="0"/>
                <a:t>מגשר</a:t>
              </a:r>
            </a:p>
          </p:txBody>
        </p:sp>
        <p:sp>
          <p:nvSpPr>
            <p:cNvPr id="43" name="תיבת טקסט 42">
              <a:extLst>
                <a:ext uri="{FF2B5EF4-FFF2-40B4-BE49-F238E27FC236}">
                  <a16:creationId xmlns:a16="http://schemas.microsoft.com/office/drawing/2014/main" id="{7E756168-1723-472A-A39F-27B01CCDEACE}"/>
                </a:ext>
              </a:extLst>
            </p:cNvPr>
            <p:cNvSpPr txBox="1"/>
            <p:nvPr/>
          </p:nvSpPr>
          <p:spPr>
            <a:xfrm>
              <a:off x="3048111" y="2504442"/>
              <a:ext cx="700593" cy="338554"/>
            </a:xfrm>
            <a:prstGeom prst="rect">
              <a:avLst/>
            </a:prstGeom>
            <a:noFill/>
          </p:spPr>
          <p:txBody>
            <a:bodyPr wrap="square" rtlCol="1">
              <a:spAutoFit/>
            </a:bodyPr>
            <a:lstStyle/>
            <a:p>
              <a:r>
                <a:rPr lang="he-IL" sz="1600" b="1" dirty="0"/>
                <a:t>פס 1</a:t>
              </a:r>
            </a:p>
          </p:txBody>
        </p:sp>
        <p:sp>
          <p:nvSpPr>
            <p:cNvPr id="44" name="תיבת טקסט 43">
              <a:extLst>
                <a:ext uri="{FF2B5EF4-FFF2-40B4-BE49-F238E27FC236}">
                  <a16:creationId xmlns:a16="http://schemas.microsoft.com/office/drawing/2014/main" id="{88511028-C82F-4394-8F0A-1560CB7F21DE}"/>
                </a:ext>
              </a:extLst>
            </p:cNvPr>
            <p:cNvSpPr txBox="1"/>
            <p:nvPr/>
          </p:nvSpPr>
          <p:spPr>
            <a:xfrm>
              <a:off x="6370299" y="2504442"/>
              <a:ext cx="700593" cy="338554"/>
            </a:xfrm>
            <a:prstGeom prst="rect">
              <a:avLst/>
            </a:prstGeom>
            <a:noFill/>
          </p:spPr>
          <p:txBody>
            <a:bodyPr wrap="square" rtlCol="1">
              <a:spAutoFit/>
            </a:bodyPr>
            <a:lstStyle/>
            <a:p>
              <a:r>
                <a:rPr lang="he-IL" sz="1600" b="1" dirty="0"/>
                <a:t>פס 2</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1146" y="325395"/>
            <a:ext cx="7907237" cy="652934"/>
          </a:xfrm>
        </p:spPr>
        <p:txBody>
          <a:bodyPr>
            <a:normAutofit/>
          </a:bodyPr>
          <a:lstStyle/>
          <a:p>
            <a:r>
              <a:rPr lang="he-IL" dirty="0"/>
              <a:t>סיכום</a:t>
            </a:r>
          </a:p>
        </p:txBody>
      </p:sp>
      <p:sp>
        <p:nvSpPr>
          <p:cNvPr id="6" name="מציין מיקום תוכן 5"/>
          <p:cNvSpPr>
            <a:spLocks noGrp="1"/>
          </p:cNvSpPr>
          <p:nvPr>
            <p:ph sz="quarter" idx="1"/>
          </p:nvPr>
        </p:nvSpPr>
        <p:spPr/>
        <p:txBody>
          <a:bodyPr>
            <a:normAutofit/>
          </a:bodyPr>
          <a:lstStyle/>
          <a:p>
            <a:pPr algn="r" rtl="1">
              <a:lnSpc>
                <a:spcPct val="150000"/>
              </a:lnSpc>
              <a:buFont typeface="Wingdings" pitchFamily="2" charset="2"/>
              <a:buChar char="q"/>
            </a:pPr>
            <a:r>
              <a:rPr lang="he-IL" sz="2000" dirty="0"/>
              <a:t>פרויקט שדרוג מסדרי מתח גבוה ראשיים, הינו אחד המורכבים בתחום החשמל. </a:t>
            </a:r>
            <a:r>
              <a:rPr lang="he-IL" sz="2000" b="1" dirty="0"/>
              <a:t>הפרויקט בוצע בהצלחה ועמד בדרישות וביעדים שהוצבו.</a:t>
            </a:r>
          </a:p>
          <a:p>
            <a:pPr algn="r" rtl="1">
              <a:lnSpc>
                <a:spcPct val="150000"/>
              </a:lnSpc>
              <a:buFont typeface="Wingdings" pitchFamily="2" charset="2"/>
              <a:buChar char="q"/>
            </a:pPr>
            <a:r>
              <a:rPr lang="he-IL" sz="2000" dirty="0"/>
              <a:t>שדרוג המסדרים הביא לשיפור רמת אמינות הזנת החשמל </a:t>
            </a:r>
            <a:r>
              <a:rPr lang="he-IL" sz="2000" dirty="0" err="1"/>
              <a:t>במ"ג</a:t>
            </a:r>
            <a:r>
              <a:rPr lang="he-IL" sz="2000" dirty="0"/>
              <a:t> לצרכנים. </a:t>
            </a:r>
          </a:p>
          <a:p>
            <a:pPr algn="r" rtl="1">
              <a:lnSpc>
                <a:spcPct val="150000"/>
              </a:lnSpc>
              <a:buFont typeface="Wingdings" pitchFamily="2" charset="2"/>
              <a:buChar char="q"/>
            </a:pPr>
            <a:r>
              <a:rPr lang="he-IL" sz="2000" dirty="0"/>
              <a:t>עבודת תכנון מדוקדקת בכל הדיסציפלינות אפשרה החלפת המסדרים ללא השפעה על הצרכנים הקיימים או פגיעה ברציפות ההזנה. </a:t>
            </a:r>
          </a:p>
          <a:p>
            <a:pPr algn="r" rtl="1">
              <a:lnSpc>
                <a:spcPct val="150000"/>
              </a:lnSpc>
              <a:buFont typeface="Wingdings" pitchFamily="2" charset="2"/>
              <a:buChar char="q"/>
            </a:pPr>
            <a:r>
              <a:rPr lang="he-IL" sz="2000" dirty="0"/>
              <a:t>בסיום הפרויקט בוצע סקר</a:t>
            </a:r>
            <a:r>
              <a:rPr lang="en-US" sz="2000" dirty="0"/>
              <a:t>F.R (Final Review) </a:t>
            </a:r>
            <a:r>
              <a:rPr lang="he-IL" sz="2000" dirty="0"/>
              <a:t> שמטרתו לחקור ולהפיק לקחים וכולל העברת הפרויקט באופן רשמי למזמין.</a:t>
            </a:r>
            <a:endParaRPr lang="en-US" sz="2000" dirty="0"/>
          </a:p>
        </p:txBody>
      </p:sp>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93768" y="1895454"/>
            <a:ext cx="9201276" cy="2624636"/>
          </a:xfrm>
        </p:spPr>
        <p:txBody>
          <a:bodyPr/>
          <a:lstStyle/>
          <a:p>
            <a:pPr algn="l" rtl="1"/>
            <a:r>
              <a:rPr lang="he-IL" dirty="0"/>
              <a:t>שאלות ?</a:t>
            </a:r>
          </a:p>
        </p:txBody>
      </p:sp>
      <p:pic>
        <p:nvPicPr>
          <p:cNvPr id="3" name="תמונה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8454" y="3940182"/>
            <a:ext cx="2423160" cy="2099713"/>
          </a:xfrm>
          <a:prstGeom prst="rect">
            <a:avLst/>
          </a:prstGeom>
          <a:scene3d>
            <a:camera prst="perspectiveRight"/>
            <a:lightRig rig="threePt" dir="t"/>
          </a:scene3d>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2260"/>
            <a:ext cx="8726606" cy="652934"/>
          </a:xfrm>
        </p:spPr>
        <p:txBody>
          <a:bodyPr>
            <a:noAutofit/>
          </a:bodyPr>
          <a:lstStyle/>
          <a:p>
            <a:pPr algn="ctr"/>
            <a:r>
              <a:rPr lang="he-IL" dirty="0"/>
              <a:t>מבוא</a:t>
            </a:r>
            <a:br>
              <a:rPr lang="en-US" sz="2800" dirty="0"/>
            </a:br>
            <a:endParaRPr lang="he-IL" sz="2800"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5"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174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17411"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20" name="Content Placeholder 2"/>
          <p:cNvSpPr>
            <a:spLocks noGrp="1"/>
          </p:cNvSpPr>
          <p:nvPr>
            <p:ph sz="quarter" idx="1"/>
          </p:nvPr>
        </p:nvSpPr>
        <p:spPr>
          <a:xfrm>
            <a:off x="592083" y="1019142"/>
            <a:ext cx="7959834" cy="5421216"/>
          </a:xfrm>
        </p:spPr>
        <p:txBody>
          <a:bodyPr>
            <a:noAutofit/>
          </a:bodyPr>
          <a:lstStyle/>
          <a:p>
            <a:pPr algn="just" rtl="1">
              <a:lnSpc>
                <a:spcPct val="150000"/>
              </a:lnSpc>
              <a:buFont typeface="Wingdings" pitchFamily="2" charset="2"/>
              <a:buChar char="q"/>
            </a:pPr>
            <a:r>
              <a:rPr lang="he-IL" sz="2200" dirty="0">
                <a:solidFill>
                  <a:srgbClr val="002060"/>
                </a:solidFill>
              </a:rPr>
              <a:t>פרויקט שדרוג מסדרי המתח הגבוה כלל:</a:t>
            </a:r>
          </a:p>
          <a:p>
            <a:pPr lvl="1" algn="just" rtl="1">
              <a:lnSpc>
                <a:spcPct val="150000"/>
              </a:lnSpc>
              <a:buFont typeface="Wingdings" pitchFamily="2" charset="2"/>
              <a:buChar char="q"/>
            </a:pPr>
            <a:r>
              <a:rPr lang="he-IL" sz="1800" dirty="0">
                <a:solidFill>
                  <a:srgbClr val="002060"/>
                </a:solidFill>
              </a:rPr>
              <a:t>תכן המערכות (מ"ג, </a:t>
            </a:r>
            <a:r>
              <a:rPr lang="he-IL" sz="1800" dirty="0" err="1">
                <a:solidFill>
                  <a:srgbClr val="002060"/>
                </a:solidFill>
              </a:rPr>
              <a:t>מ"נ</a:t>
            </a:r>
            <a:r>
              <a:rPr lang="he-IL" sz="1800" dirty="0">
                <a:solidFill>
                  <a:srgbClr val="002060"/>
                </a:solidFill>
              </a:rPr>
              <a:t> ובקרה).</a:t>
            </a:r>
          </a:p>
          <a:p>
            <a:pPr lvl="1" algn="just" rtl="1">
              <a:lnSpc>
                <a:spcPct val="150000"/>
              </a:lnSpc>
              <a:buFont typeface="Wingdings" pitchFamily="2" charset="2"/>
              <a:buChar char="q"/>
            </a:pPr>
            <a:r>
              <a:rPr lang="he-IL" sz="1800" dirty="0">
                <a:solidFill>
                  <a:srgbClr val="002060"/>
                </a:solidFill>
              </a:rPr>
              <a:t>יצור עמודות מתח גבוה.</a:t>
            </a:r>
          </a:p>
          <a:p>
            <a:pPr lvl="1" algn="just" rtl="1">
              <a:lnSpc>
                <a:spcPct val="150000"/>
              </a:lnSpc>
              <a:buFont typeface="Wingdings" pitchFamily="2" charset="2"/>
              <a:buChar char="q"/>
            </a:pPr>
            <a:r>
              <a:rPr lang="he-IL" sz="1800" dirty="0">
                <a:solidFill>
                  <a:srgbClr val="002060"/>
                </a:solidFill>
              </a:rPr>
              <a:t>יצור לוחות </a:t>
            </a:r>
            <a:r>
              <a:rPr lang="he-IL" sz="1800" dirty="0" err="1">
                <a:solidFill>
                  <a:srgbClr val="002060"/>
                </a:solidFill>
              </a:rPr>
              <a:t>מ"נ</a:t>
            </a:r>
            <a:r>
              <a:rPr lang="he-IL" sz="1800" dirty="0">
                <a:solidFill>
                  <a:srgbClr val="002060"/>
                </a:solidFill>
              </a:rPr>
              <a:t> ובקרה.</a:t>
            </a:r>
          </a:p>
          <a:p>
            <a:pPr lvl="1" algn="just" rtl="1">
              <a:lnSpc>
                <a:spcPct val="150000"/>
              </a:lnSpc>
              <a:buFont typeface="Wingdings" pitchFamily="2" charset="2"/>
              <a:buChar char="q"/>
            </a:pPr>
            <a:r>
              <a:rPr lang="he-IL" sz="1800" dirty="0">
                <a:solidFill>
                  <a:srgbClr val="002060"/>
                </a:solidFill>
              </a:rPr>
              <a:t>התקנות במבנה.</a:t>
            </a:r>
          </a:p>
          <a:p>
            <a:pPr lvl="1" algn="just" rtl="1">
              <a:lnSpc>
                <a:spcPct val="150000"/>
              </a:lnSpc>
              <a:buFont typeface="Wingdings" pitchFamily="2" charset="2"/>
              <a:buChar char="q"/>
            </a:pPr>
            <a:r>
              <a:rPr lang="he-IL" sz="1800" dirty="0">
                <a:solidFill>
                  <a:srgbClr val="002060"/>
                </a:solidFill>
              </a:rPr>
              <a:t>ביצוע בדיקות למסדרים.</a:t>
            </a:r>
          </a:p>
          <a:p>
            <a:pPr lvl="1" algn="just" rtl="1">
              <a:lnSpc>
                <a:spcPct val="150000"/>
              </a:lnSpc>
              <a:buFont typeface="Wingdings" pitchFamily="2" charset="2"/>
              <a:buChar char="q"/>
            </a:pPr>
            <a:r>
              <a:rPr lang="he-IL" sz="1800" dirty="0" err="1">
                <a:solidFill>
                  <a:srgbClr val="002060"/>
                </a:solidFill>
              </a:rPr>
              <a:t>חישמול</a:t>
            </a:r>
            <a:r>
              <a:rPr lang="he-IL" sz="1800" dirty="0">
                <a:solidFill>
                  <a:srgbClr val="002060"/>
                </a:solidFill>
              </a:rPr>
              <a:t> המסדר החדש.</a:t>
            </a:r>
          </a:p>
          <a:p>
            <a:pPr lvl="1" algn="just" rtl="1">
              <a:lnSpc>
                <a:spcPct val="150000"/>
              </a:lnSpc>
              <a:buFont typeface="Wingdings" pitchFamily="2" charset="2"/>
              <a:buChar char="q"/>
            </a:pPr>
            <a:r>
              <a:rPr lang="he-IL" sz="1800" dirty="0">
                <a:solidFill>
                  <a:srgbClr val="002060"/>
                </a:solidFill>
              </a:rPr>
              <a:t>העתקת צרכנים לתאים החדשים.</a:t>
            </a:r>
          </a:p>
          <a:p>
            <a:pPr algn="just" rtl="1">
              <a:lnSpc>
                <a:spcPct val="150000"/>
              </a:lnSpc>
              <a:buFont typeface="Wingdings" pitchFamily="2" charset="2"/>
              <a:buChar char="q"/>
            </a:pPr>
            <a:endParaRPr lang="he-IL" sz="2200" dirty="0">
              <a:solidFill>
                <a:srgbClr val="002060"/>
              </a:solidFill>
            </a:endParaRPr>
          </a:p>
        </p:txBody>
      </p:sp>
    </p:spTree>
    <p:extLst>
      <p:ext uri="{BB962C8B-B14F-4D97-AF65-F5344CB8AC3E}">
        <p14:creationId xmlns:p14="http://schemas.microsoft.com/office/powerpoint/2010/main" val="291355381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6208"/>
            <a:ext cx="8726606" cy="652934"/>
          </a:xfrm>
        </p:spPr>
        <p:txBody>
          <a:bodyPr>
            <a:noAutofit/>
          </a:bodyPr>
          <a:lstStyle/>
          <a:p>
            <a:pPr algn="ctr"/>
            <a:r>
              <a:rPr lang="he-IL" dirty="0"/>
              <a:t>נושאי המצגת</a:t>
            </a:r>
          </a:p>
        </p:txBody>
      </p:sp>
      <p:sp>
        <p:nvSpPr>
          <p:cNvPr id="3" name="Content Placeholder 2"/>
          <p:cNvSpPr>
            <a:spLocks noGrp="1"/>
          </p:cNvSpPr>
          <p:nvPr>
            <p:ph sz="quarter" idx="1"/>
          </p:nvPr>
        </p:nvSpPr>
        <p:spPr>
          <a:xfrm>
            <a:off x="409517" y="1019142"/>
            <a:ext cx="8105887" cy="5603781"/>
          </a:xfrm>
        </p:spPr>
        <p:txBody>
          <a:bodyPr>
            <a:normAutofit/>
          </a:bodyPr>
          <a:lstStyle/>
          <a:p>
            <a:pPr algn="r" rtl="1">
              <a:lnSpc>
                <a:spcPct val="150000"/>
              </a:lnSpc>
              <a:buFont typeface="Wingdings" pitchFamily="2" charset="2"/>
              <a:buChar char="q"/>
            </a:pPr>
            <a:r>
              <a:rPr lang="he-IL" sz="2200" dirty="0">
                <a:solidFill>
                  <a:srgbClr val="78A3C6"/>
                </a:solidFill>
              </a:rPr>
              <a:t>מבוא</a:t>
            </a:r>
          </a:p>
          <a:p>
            <a:pPr algn="r" rtl="1">
              <a:lnSpc>
                <a:spcPct val="150000"/>
              </a:lnSpc>
              <a:buFont typeface="Wingdings" pitchFamily="2" charset="2"/>
              <a:buChar char="q"/>
            </a:pPr>
            <a:r>
              <a:rPr lang="he-IL" sz="2200" dirty="0">
                <a:solidFill>
                  <a:srgbClr val="FF0000"/>
                </a:solidFill>
              </a:rPr>
              <a:t>תהליך ביצוע הפרויקט</a:t>
            </a:r>
          </a:p>
          <a:p>
            <a:pPr algn="r" rtl="1">
              <a:lnSpc>
                <a:spcPct val="150000"/>
              </a:lnSpc>
              <a:buFont typeface="Wingdings" pitchFamily="2" charset="2"/>
              <a:buChar char="q"/>
            </a:pPr>
            <a:r>
              <a:rPr lang="he-IL" sz="2200" dirty="0">
                <a:solidFill>
                  <a:srgbClr val="002060"/>
                </a:solidFill>
              </a:rPr>
              <a:t>מערכת הבקרה</a:t>
            </a:r>
          </a:p>
          <a:p>
            <a:pPr algn="r" rtl="1">
              <a:lnSpc>
                <a:spcPct val="150000"/>
              </a:lnSpc>
              <a:buFont typeface="Wingdings" pitchFamily="2" charset="2"/>
              <a:buChar char="q"/>
            </a:pPr>
            <a:r>
              <a:rPr lang="he-IL" sz="2200" dirty="0">
                <a:solidFill>
                  <a:srgbClr val="002060"/>
                </a:solidFill>
              </a:rPr>
              <a:t>סיכום</a:t>
            </a:r>
          </a:p>
          <a:p>
            <a:pPr algn="r" rtl="1">
              <a:lnSpc>
                <a:spcPct val="150000"/>
              </a:lnSpc>
              <a:buNone/>
            </a:pPr>
            <a:endParaRPr lang="he-IL" sz="2200" dirty="0">
              <a:solidFill>
                <a:srgbClr val="002060"/>
              </a:solidFill>
            </a:endParaRPr>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5"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01826618"/>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2260"/>
            <a:ext cx="8726606" cy="652934"/>
          </a:xfrm>
        </p:spPr>
        <p:txBody>
          <a:bodyPr>
            <a:noAutofit/>
          </a:bodyPr>
          <a:lstStyle/>
          <a:p>
            <a:pPr algn="ctr"/>
            <a:r>
              <a:rPr lang="he-IL" dirty="0"/>
              <a:t>תהליך ביצוע הפרויקט</a:t>
            </a:r>
            <a:br>
              <a:rPr lang="en-US" sz="2800" dirty="0"/>
            </a:br>
            <a:endParaRPr lang="he-IL" sz="2800"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5"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174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17411"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20" name="Content Placeholder 2"/>
          <p:cNvSpPr>
            <a:spLocks noGrp="1"/>
          </p:cNvSpPr>
          <p:nvPr>
            <p:ph sz="quarter" idx="1"/>
          </p:nvPr>
        </p:nvSpPr>
        <p:spPr>
          <a:xfrm>
            <a:off x="592083" y="1019142"/>
            <a:ext cx="7959834" cy="5421216"/>
          </a:xfrm>
        </p:spPr>
        <p:txBody>
          <a:bodyPr>
            <a:noAutofit/>
          </a:bodyPr>
          <a:lstStyle/>
          <a:p>
            <a:pPr algn="just" rtl="1">
              <a:lnSpc>
                <a:spcPct val="150000"/>
              </a:lnSpc>
              <a:buFont typeface="Wingdings" pitchFamily="2" charset="2"/>
              <a:buChar char="q"/>
            </a:pPr>
            <a:r>
              <a:rPr lang="he-IL" sz="2200" dirty="0">
                <a:solidFill>
                  <a:srgbClr val="002060"/>
                </a:solidFill>
              </a:rPr>
              <a:t>הצגת הצורך לביצוע הפרויקט:</a:t>
            </a:r>
          </a:p>
          <a:p>
            <a:pPr lvl="1" algn="just" rtl="1">
              <a:lnSpc>
                <a:spcPct val="150000"/>
              </a:lnSpc>
              <a:buFont typeface="Wingdings" pitchFamily="2" charset="2"/>
              <a:buChar char="q"/>
            </a:pPr>
            <a:r>
              <a:rPr lang="he-IL" sz="1800" dirty="0">
                <a:solidFill>
                  <a:srgbClr val="002060"/>
                </a:solidFill>
              </a:rPr>
              <a:t>התיישנות הציוד.</a:t>
            </a:r>
          </a:p>
          <a:p>
            <a:pPr lvl="1" algn="just" rtl="1">
              <a:lnSpc>
                <a:spcPct val="150000"/>
              </a:lnSpc>
              <a:buFont typeface="Wingdings" pitchFamily="2" charset="2"/>
              <a:buChar char="q"/>
            </a:pPr>
            <a:r>
              <a:rPr lang="he-IL" sz="1800" dirty="0">
                <a:solidFill>
                  <a:srgbClr val="002060"/>
                </a:solidFill>
              </a:rPr>
              <a:t>חוסר בחלקי חילוף ויציאה מ-</a:t>
            </a:r>
            <a:r>
              <a:rPr lang="en-US" sz="1800" dirty="0">
                <a:solidFill>
                  <a:srgbClr val="002060"/>
                </a:solidFill>
              </a:rPr>
              <a:t>LCM</a:t>
            </a:r>
            <a:r>
              <a:rPr lang="he-IL" sz="1800" dirty="0">
                <a:solidFill>
                  <a:srgbClr val="002060"/>
                </a:solidFill>
              </a:rPr>
              <a:t> </a:t>
            </a:r>
            <a:r>
              <a:rPr lang="en-US" sz="1800" dirty="0">
                <a:solidFill>
                  <a:srgbClr val="002060"/>
                </a:solidFill>
              </a:rPr>
              <a:t>(Life Cycle Management)</a:t>
            </a:r>
            <a:r>
              <a:rPr lang="he-IL" sz="1800" dirty="0">
                <a:solidFill>
                  <a:srgbClr val="002060"/>
                </a:solidFill>
              </a:rPr>
              <a:t>.</a:t>
            </a:r>
            <a:endParaRPr lang="en-US" sz="1800" dirty="0">
              <a:solidFill>
                <a:srgbClr val="002060"/>
              </a:solidFill>
            </a:endParaRPr>
          </a:p>
          <a:p>
            <a:pPr lvl="1" algn="just" rtl="1">
              <a:lnSpc>
                <a:spcPct val="150000"/>
              </a:lnSpc>
              <a:buFont typeface="Wingdings" pitchFamily="2" charset="2"/>
              <a:buChar char="q"/>
            </a:pPr>
            <a:r>
              <a:rPr lang="he-IL" sz="1800" dirty="0">
                <a:solidFill>
                  <a:srgbClr val="002060"/>
                </a:solidFill>
              </a:rPr>
              <a:t>שיפור רמת הבטיחות של המערך (התאמה לתקנים חדשים).</a:t>
            </a:r>
          </a:p>
          <a:p>
            <a:pPr marL="365760" lvl="1" indent="0" algn="just" rtl="1">
              <a:lnSpc>
                <a:spcPct val="150000"/>
              </a:lnSpc>
              <a:buNone/>
            </a:pPr>
            <a:endParaRPr lang="he-IL" sz="1800" dirty="0">
              <a:solidFill>
                <a:srgbClr val="002060"/>
              </a:solidFill>
            </a:endParaRPr>
          </a:p>
          <a:p>
            <a:pPr lvl="1" algn="just" rtl="1">
              <a:lnSpc>
                <a:spcPct val="150000"/>
              </a:lnSpc>
              <a:buFont typeface="Wingdings" pitchFamily="2" charset="2"/>
              <a:buChar char="q"/>
            </a:pPr>
            <a:endParaRPr lang="he-IL" sz="1800" dirty="0">
              <a:solidFill>
                <a:srgbClr val="002060"/>
              </a:solidFill>
            </a:endParaRPr>
          </a:p>
          <a:p>
            <a:pPr algn="just" rtl="1">
              <a:lnSpc>
                <a:spcPct val="150000"/>
              </a:lnSpc>
              <a:buFont typeface="Wingdings" pitchFamily="2" charset="2"/>
              <a:buChar char="q"/>
            </a:pPr>
            <a:endParaRPr lang="he-IL" sz="2200" dirty="0">
              <a:solidFill>
                <a:srgbClr val="002060"/>
              </a:solidFill>
            </a:endParaRPr>
          </a:p>
        </p:txBody>
      </p:sp>
    </p:spTree>
    <p:extLst>
      <p:ext uri="{BB962C8B-B14F-4D97-AF65-F5344CB8AC3E}">
        <p14:creationId xmlns:p14="http://schemas.microsoft.com/office/powerpoint/2010/main" val="289153309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2260"/>
            <a:ext cx="8726606" cy="652934"/>
          </a:xfrm>
        </p:spPr>
        <p:txBody>
          <a:bodyPr>
            <a:noAutofit/>
          </a:bodyPr>
          <a:lstStyle/>
          <a:p>
            <a:pPr algn="ctr"/>
            <a:r>
              <a:rPr lang="he-IL" dirty="0"/>
              <a:t>תהליך ביצוע הפרויקט</a:t>
            </a:r>
            <a:br>
              <a:rPr lang="en-US" sz="2800" dirty="0"/>
            </a:br>
            <a:endParaRPr lang="he-IL" sz="2800"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5"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174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17411"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20" name="Content Placeholder 2"/>
          <p:cNvSpPr>
            <a:spLocks noGrp="1"/>
          </p:cNvSpPr>
          <p:nvPr>
            <p:ph sz="quarter" idx="1"/>
          </p:nvPr>
        </p:nvSpPr>
        <p:spPr>
          <a:xfrm>
            <a:off x="592083" y="1019142"/>
            <a:ext cx="7959834" cy="5421216"/>
          </a:xfrm>
        </p:spPr>
        <p:txBody>
          <a:bodyPr>
            <a:noAutofit/>
          </a:bodyPr>
          <a:lstStyle/>
          <a:p>
            <a:pPr algn="just" rtl="1">
              <a:lnSpc>
                <a:spcPct val="150000"/>
              </a:lnSpc>
              <a:buFont typeface="Wingdings" pitchFamily="2" charset="2"/>
              <a:buChar char="q"/>
            </a:pPr>
            <a:r>
              <a:rPr lang="he-IL" sz="2200" dirty="0">
                <a:solidFill>
                  <a:srgbClr val="002060"/>
                </a:solidFill>
              </a:rPr>
              <a:t>תכנון וביצוע הפרויקט כלל מס' שיקולים ואתגרים כגון:</a:t>
            </a:r>
          </a:p>
          <a:p>
            <a:pPr lvl="1" algn="just" rtl="1">
              <a:lnSpc>
                <a:spcPct val="150000"/>
              </a:lnSpc>
              <a:buFont typeface="Wingdings" pitchFamily="2" charset="2"/>
              <a:buChar char="q"/>
            </a:pPr>
            <a:r>
              <a:rPr lang="he-IL" sz="1800" dirty="0">
                <a:solidFill>
                  <a:srgbClr val="002060"/>
                </a:solidFill>
              </a:rPr>
              <a:t>הקמת מסדר מ"ג ומערכת </a:t>
            </a:r>
            <a:r>
              <a:rPr lang="he-IL" sz="1800" dirty="0" err="1">
                <a:solidFill>
                  <a:srgbClr val="002060"/>
                </a:solidFill>
              </a:rPr>
              <a:t>מ"נ</a:t>
            </a:r>
            <a:r>
              <a:rPr lang="he-IL" sz="1800" dirty="0">
                <a:solidFill>
                  <a:srgbClr val="002060"/>
                </a:solidFill>
              </a:rPr>
              <a:t> חדשים:</a:t>
            </a:r>
          </a:p>
          <a:p>
            <a:pPr lvl="2" algn="just" rtl="1">
              <a:lnSpc>
                <a:spcPct val="150000"/>
              </a:lnSpc>
              <a:buFont typeface="Wingdings" pitchFamily="2" charset="2"/>
              <a:buChar char="q"/>
            </a:pPr>
            <a:r>
              <a:rPr lang="he-IL" sz="1400" dirty="0">
                <a:solidFill>
                  <a:srgbClr val="002060"/>
                </a:solidFill>
              </a:rPr>
              <a:t>מורכבות בשלבי הייצור וההתקנה.</a:t>
            </a:r>
          </a:p>
          <a:p>
            <a:pPr lvl="2" algn="just" rtl="1">
              <a:lnSpc>
                <a:spcPct val="150000"/>
              </a:lnSpc>
              <a:buFont typeface="Wingdings" pitchFamily="2" charset="2"/>
              <a:buChar char="q"/>
            </a:pPr>
            <a:r>
              <a:rPr lang="he-IL" sz="1400" dirty="0">
                <a:solidFill>
                  <a:srgbClr val="002060"/>
                </a:solidFill>
              </a:rPr>
              <a:t>תאימות לאחור.</a:t>
            </a:r>
          </a:p>
          <a:p>
            <a:pPr lvl="2" algn="just" rtl="1">
              <a:lnSpc>
                <a:spcPct val="150000"/>
              </a:lnSpc>
              <a:buFont typeface="Wingdings" pitchFamily="2" charset="2"/>
              <a:buChar char="q"/>
            </a:pPr>
            <a:r>
              <a:rPr lang="he-IL" sz="1400" dirty="0">
                <a:solidFill>
                  <a:srgbClr val="002060"/>
                </a:solidFill>
              </a:rPr>
              <a:t>מעבר למיתוג בוואקום כאשר תשתית הכבילה בבידוד שמן.</a:t>
            </a:r>
          </a:p>
          <a:p>
            <a:pPr lvl="2" algn="just" rtl="1">
              <a:lnSpc>
                <a:spcPct val="150000"/>
              </a:lnSpc>
              <a:buFont typeface="Wingdings" pitchFamily="2" charset="2"/>
              <a:buChar char="q"/>
            </a:pPr>
            <a:r>
              <a:rPr lang="he-IL" sz="1400" dirty="0">
                <a:solidFill>
                  <a:srgbClr val="002060"/>
                </a:solidFill>
              </a:rPr>
              <a:t>העתקת הזנות ראשיות ללא פגיעה ברציפות האספקה.</a:t>
            </a:r>
          </a:p>
          <a:p>
            <a:pPr lvl="2" algn="just" rtl="1">
              <a:lnSpc>
                <a:spcPct val="150000"/>
              </a:lnSpc>
              <a:buFont typeface="Wingdings" pitchFamily="2" charset="2"/>
              <a:buChar char="q"/>
            </a:pPr>
            <a:r>
              <a:rPr lang="he-IL" sz="1400" dirty="0" err="1">
                <a:solidFill>
                  <a:srgbClr val="002060"/>
                </a:solidFill>
              </a:rPr>
              <a:t>חיגורים</a:t>
            </a:r>
            <a:r>
              <a:rPr lang="he-IL" sz="1400" dirty="0">
                <a:solidFill>
                  <a:srgbClr val="002060"/>
                </a:solidFill>
              </a:rPr>
              <a:t> בטיחותיים.</a:t>
            </a:r>
          </a:p>
          <a:p>
            <a:pPr lvl="1" algn="just" rtl="1">
              <a:lnSpc>
                <a:spcPct val="150000"/>
              </a:lnSpc>
              <a:buFont typeface="Wingdings" pitchFamily="2" charset="2"/>
              <a:buChar char="q"/>
            </a:pPr>
            <a:r>
              <a:rPr lang="he-IL" sz="1800" dirty="0">
                <a:solidFill>
                  <a:srgbClr val="002060"/>
                </a:solidFill>
              </a:rPr>
              <a:t>ביצוע שינויים ותוספות במערכת בקרה ללא פגיעה בתקינות קוד התוכנה הקיימת.</a:t>
            </a:r>
          </a:p>
          <a:p>
            <a:pPr lvl="1" algn="just" rtl="1">
              <a:lnSpc>
                <a:spcPct val="150000"/>
              </a:lnSpc>
              <a:buFont typeface="Wingdings" pitchFamily="2" charset="2"/>
              <a:buChar char="q"/>
            </a:pPr>
            <a:r>
              <a:rPr lang="he-IL" sz="1800" dirty="0">
                <a:solidFill>
                  <a:srgbClr val="002060"/>
                </a:solidFill>
              </a:rPr>
              <a:t>שדרוג מע' סינופטית </a:t>
            </a:r>
            <a:r>
              <a:rPr lang="he-IL" sz="1800" dirty="0" err="1">
                <a:solidFill>
                  <a:srgbClr val="002060"/>
                </a:solidFill>
              </a:rPr>
              <a:t>חומרתית</a:t>
            </a:r>
            <a:r>
              <a:rPr lang="he-IL" sz="1800" dirty="0">
                <a:solidFill>
                  <a:srgbClr val="002060"/>
                </a:solidFill>
              </a:rPr>
              <a:t>.</a:t>
            </a:r>
          </a:p>
          <a:p>
            <a:pPr lvl="1" algn="just" rtl="1">
              <a:lnSpc>
                <a:spcPct val="150000"/>
              </a:lnSpc>
              <a:buFont typeface="Wingdings" pitchFamily="2" charset="2"/>
              <a:buChar char="q"/>
            </a:pPr>
            <a:r>
              <a:rPr lang="he-IL" sz="1800" dirty="0">
                <a:solidFill>
                  <a:srgbClr val="002060"/>
                </a:solidFill>
              </a:rPr>
              <a:t>מע' לקריאת נתונים בתקשורת מממסרי הגנות מתח הגבוה.</a:t>
            </a:r>
          </a:p>
        </p:txBody>
      </p:sp>
      <p:pic>
        <p:nvPicPr>
          <p:cNvPr id="19" name="תמונה 18">
            <a:extLst>
              <a:ext uri="{FF2B5EF4-FFF2-40B4-BE49-F238E27FC236}">
                <a16:creationId xmlns:a16="http://schemas.microsoft.com/office/drawing/2014/main" id="{8B6742AF-8FA2-4CF7-8E4E-AC67397AEAA1}"/>
              </a:ext>
            </a:extLst>
          </p:cNvPr>
          <p:cNvPicPr>
            <a:picLocks noChangeAspect="1"/>
          </p:cNvPicPr>
          <p:nvPr/>
        </p:nvPicPr>
        <p:blipFill>
          <a:blip r:embed="rId3"/>
          <a:stretch>
            <a:fillRect/>
          </a:stretch>
        </p:blipFill>
        <p:spPr>
          <a:xfrm>
            <a:off x="503548" y="1217022"/>
            <a:ext cx="7959834" cy="4837646"/>
          </a:xfrm>
          <a:prstGeom prst="rect">
            <a:avLst/>
          </a:prstGeom>
        </p:spPr>
      </p:pic>
    </p:spTree>
    <p:extLst>
      <p:ext uri="{BB962C8B-B14F-4D97-AF65-F5344CB8AC3E}">
        <p14:creationId xmlns:p14="http://schemas.microsoft.com/office/powerpoint/2010/main" val="1993177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2260"/>
            <a:ext cx="8726606" cy="652934"/>
          </a:xfrm>
        </p:spPr>
        <p:txBody>
          <a:bodyPr>
            <a:noAutofit/>
          </a:bodyPr>
          <a:lstStyle/>
          <a:p>
            <a:pPr algn="ctr"/>
            <a:r>
              <a:rPr lang="he-IL" dirty="0"/>
              <a:t>תהליך ביצוע הפרויקט</a:t>
            </a:r>
            <a:br>
              <a:rPr lang="en-US" sz="2800" dirty="0"/>
            </a:br>
            <a:endParaRPr lang="he-IL" sz="2800"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5"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174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17411"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20" name="Content Placeholder 2"/>
          <p:cNvSpPr>
            <a:spLocks noGrp="1"/>
          </p:cNvSpPr>
          <p:nvPr>
            <p:ph sz="quarter" idx="1"/>
          </p:nvPr>
        </p:nvSpPr>
        <p:spPr>
          <a:xfrm>
            <a:off x="592083" y="1019142"/>
            <a:ext cx="7959834" cy="5421216"/>
          </a:xfrm>
        </p:spPr>
        <p:txBody>
          <a:bodyPr>
            <a:noAutofit/>
          </a:bodyPr>
          <a:lstStyle/>
          <a:p>
            <a:pPr algn="just" rtl="1">
              <a:lnSpc>
                <a:spcPct val="150000"/>
              </a:lnSpc>
              <a:buFont typeface="Wingdings" pitchFamily="2" charset="2"/>
              <a:buChar char="q"/>
            </a:pPr>
            <a:r>
              <a:rPr lang="he-IL" sz="2200" dirty="0">
                <a:solidFill>
                  <a:srgbClr val="002060"/>
                </a:solidFill>
              </a:rPr>
              <a:t>שדרוג מערך החשמל במתקן חיוני דורש ניהול מדוקדק שמושג ע"י התנהלות במתודה </a:t>
            </a:r>
            <a:r>
              <a:rPr lang="he-IL" sz="2200" dirty="0" err="1">
                <a:solidFill>
                  <a:srgbClr val="002060"/>
                </a:solidFill>
              </a:rPr>
              <a:t>פרויקטאלית</a:t>
            </a:r>
            <a:r>
              <a:rPr lang="he-IL" sz="2200" dirty="0">
                <a:solidFill>
                  <a:srgbClr val="002060"/>
                </a:solidFill>
              </a:rPr>
              <a:t>:</a:t>
            </a:r>
          </a:p>
          <a:p>
            <a:pPr lvl="1" algn="just" rtl="1">
              <a:lnSpc>
                <a:spcPct val="150000"/>
              </a:lnSpc>
              <a:buFont typeface="Wingdings" pitchFamily="2" charset="2"/>
              <a:buChar char="q"/>
            </a:pPr>
            <a:r>
              <a:rPr lang="he-IL" sz="1800" dirty="0">
                <a:solidFill>
                  <a:srgbClr val="002060"/>
                </a:solidFill>
              </a:rPr>
              <a:t>דרישות לקוח – </a:t>
            </a:r>
            <a:r>
              <a:rPr lang="en-US" sz="1800" dirty="0">
                <a:solidFill>
                  <a:srgbClr val="002060"/>
                </a:solidFill>
              </a:rPr>
              <a:t>SRR</a:t>
            </a:r>
            <a:endParaRPr lang="he-IL" sz="1800" dirty="0">
              <a:solidFill>
                <a:srgbClr val="002060"/>
              </a:solidFill>
            </a:endParaRPr>
          </a:p>
          <a:p>
            <a:pPr lvl="1" algn="just" rtl="1">
              <a:lnSpc>
                <a:spcPct val="150000"/>
              </a:lnSpc>
              <a:buFont typeface="Wingdings" pitchFamily="2" charset="2"/>
              <a:buChar char="q"/>
            </a:pPr>
            <a:r>
              <a:rPr lang="he-IL" sz="1800" dirty="0">
                <a:solidFill>
                  <a:srgbClr val="002060"/>
                </a:solidFill>
              </a:rPr>
              <a:t>תכנון מערכתי – </a:t>
            </a:r>
            <a:r>
              <a:rPr lang="en-US" sz="1800" dirty="0">
                <a:solidFill>
                  <a:srgbClr val="002060"/>
                </a:solidFill>
              </a:rPr>
              <a:t>SDR</a:t>
            </a:r>
            <a:endParaRPr lang="he-IL" sz="1800" dirty="0">
              <a:solidFill>
                <a:srgbClr val="002060"/>
              </a:solidFill>
            </a:endParaRPr>
          </a:p>
          <a:p>
            <a:pPr lvl="1" algn="just" rtl="1">
              <a:lnSpc>
                <a:spcPct val="150000"/>
              </a:lnSpc>
              <a:buFont typeface="Wingdings" pitchFamily="2" charset="2"/>
              <a:buChar char="q"/>
            </a:pPr>
            <a:r>
              <a:rPr lang="he-IL" sz="1800" dirty="0">
                <a:solidFill>
                  <a:srgbClr val="002060"/>
                </a:solidFill>
              </a:rPr>
              <a:t>תכנון מקדמי/ראשוני – </a:t>
            </a:r>
            <a:r>
              <a:rPr lang="en-US" sz="1800" dirty="0">
                <a:solidFill>
                  <a:srgbClr val="002060"/>
                </a:solidFill>
              </a:rPr>
              <a:t>PDR</a:t>
            </a:r>
            <a:endParaRPr lang="he-IL" sz="1800" dirty="0">
              <a:solidFill>
                <a:srgbClr val="002060"/>
              </a:solidFill>
            </a:endParaRPr>
          </a:p>
          <a:p>
            <a:pPr lvl="1" algn="just" rtl="1">
              <a:lnSpc>
                <a:spcPct val="150000"/>
              </a:lnSpc>
              <a:buFont typeface="Wingdings" pitchFamily="2" charset="2"/>
              <a:buChar char="q"/>
            </a:pPr>
            <a:r>
              <a:rPr lang="he-IL" sz="1800" dirty="0">
                <a:solidFill>
                  <a:srgbClr val="002060"/>
                </a:solidFill>
              </a:rPr>
              <a:t>הקפאת תצורה - </a:t>
            </a:r>
            <a:r>
              <a:rPr lang="en-US" sz="1800" dirty="0">
                <a:solidFill>
                  <a:srgbClr val="002060"/>
                </a:solidFill>
              </a:rPr>
              <a:t>CDR</a:t>
            </a:r>
            <a:r>
              <a:rPr lang="he-IL" sz="1800" dirty="0">
                <a:solidFill>
                  <a:srgbClr val="002060"/>
                </a:solidFill>
              </a:rPr>
              <a:t> </a:t>
            </a:r>
          </a:p>
          <a:p>
            <a:pPr lvl="1" algn="just" rtl="1">
              <a:lnSpc>
                <a:spcPct val="150000"/>
              </a:lnSpc>
              <a:buFont typeface="Wingdings" pitchFamily="2" charset="2"/>
              <a:buChar char="q"/>
            </a:pPr>
            <a:r>
              <a:rPr lang="he-IL" sz="1800" dirty="0">
                <a:solidFill>
                  <a:srgbClr val="002060"/>
                </a:solidFill>
              </a:rPr>
              <a:t>מוכנות המתקן להרצה – </a:t>
            </a:r>
            <a:r>
              <a:rPr lang="en-US" sz="1800" dirty="0">
                <a:solidFill>
                  <a:srgbClr val="002060"/>
                </a:solidFill>
              </a:rPr>
              <a:t>TRR</a:t>
            </a:r>
            <a:endParaRPr lang="he-IL" sz="1800" dirty="0">
              <a:solidFill>
                <a:srgbClr val="002060"/>
              </a:solidFill>
            </a:endParaRPr>
          </a:p>
          <a:p>
            <a:pPr lvl="2" algn="just" rtl="1">
              <a:lnSpc>
                <a:spcPct val="150000"/>
              </a:lnSpc>
              <a:buFont typeface="Wingdings" pitchFamily="2" charset="2"/>
              <a:buChar char="q"/>
            </a:pPr>
            <a:r>
              <a:rPr lang="he-IL" sz="1400" dirty="0">
                <a:solidFill>
                  <a:srgbClr val="002060"/>
                </a:solidFill>
              </a:rPr>
              <a:t>ביצוע שדרוג מסדרי המתח הגבוה</a:t>
            </a:r>
          </a:p>
          <a:p>
            <a:pPr lvl="1" algn="just" rtl="1">
              <a:lnSpc>
                <a:spcPct val="150000"/>
              </a:lnSpc>
              <a:buFont typeface="Wingdings" pitchFamily="2" charset="2"/>
              <a:buChar char="q"/>
            </a:pPr>
            <a:r>
              <a:rPr lang="he-IL" sz="1800" dirty="0">
                <a:solidFill>
                  <a:srgbClr val="002060"/>
                </a:solidFill>
              </a:rPr>
              <a:t>סקר סיום הפרויקט – </a:t>
            </a:r>
            <a:r>
              <a:rPr lang="en-US" sz="1800" dirty="0">
                <a:solidFill>
                  <a:srgbClr val="002060"/>
                </a:solidFill>
              </a:rPr>
              <a:t>FR</a:t>
            </a:r>
            <a:endParaRPr lang="he-IL" sz="1800" dirty="0">
              <a:solidFill>
                <a:srgbClr val="002060"/>
              </a:solidFill>
            </a:endParaRPr>
          </a:p>
          <a:p>
            <a:pPr algn="just" rtl="1">
              <a:lnSpc>
                <a:spcPct val="150000"/>
              </a:lnSpc>
              <a:buFont typeface="Wingdings" pitchFamily="2" charset="2"/>
              <a:buChar char="q"/>
            </a:pPr>
            <a:endParaRPr lang="he-IL" sz="2200" dirty="0">
              <a:solidFill>
                <a:srgbClr val="002060"/>
              </a:solidFill>
            </a:endParaRPr>
          </a:p>
          <a:p>
            <a:pPr algn="just" rtl="1">
              <a:lnSpc>
                <a:spcPct val="150000"/>
              </a:lnSpc>
              <a:buFont typeface="Wingdings" pitchFamily="2" charset="2"/>
              <a:buChar char="q"/>
            </a:pPr>
            <a:r>
              <a:rPr lang="he-IL" sz="2200" dirty="0">
                <a:solidFill>
                  <a:srgbClr val="002060"/>
                </a:solidFill>
              </a:rPr>
              <a:t>בסיום כל שלב מבוצע סקר עם כל בעלי העניין לאישור השלב והמשך הפרויקט.</a:t>
            </a:r>
          </a:p>
        </p:txBody>
      </p:sp>
      <p:pic>
        <p:nvPicPr>
          <p:cNvPr id="3" name="תמונה 2">
            <a:extLst>
              <a:ext uri="{FF2B5EF4-FFF2-40B4-BE49-F238E27FC236}">
                <a16:creationId xmlns:a16="http://schemas.microsoft.com/office/drawing/2014/main" id="{21B384E1-E0A8-4E6D-ADAE-E42A03648E9B}"/>
              </a:ext>
            </a:extLst>
          </p:cNvPr>
          <p:cNvPicPr>
            <a:picLocks noChangeAspect="1"/>
          </p:cNvPicPr>
          <p:nvPr/>
        </p:nvPicPr>
        <p:blipFill>
          <a:blip r:embed="rId3"/>
          <a:stretch>
            <a:fillRect/>
          </a:stretch>
        </p:blipFill>
        <p:spPr>
          <a:xfrm>
            <a:off x="496059" y="1560004"/>
            <a:ext cx="4093101" cy="3737992"/>
          </a:xfrm>
          <a:prstGeom prst="rect">
            <a:avLst/>
          </a:prstGeom>
        </p:spPr>
      </p:pic>
      <p:sp>
        <p:nvSpPr>
          <p:cNvPr id="21" name="מלבן 20">
            <a:extLst>
              <a:ext uri="{FF2B5EF4-FFF2-40B4-BE49-F238E27FC236}">
                <a16:creationId xmlns:a16="http://schemas.microsoft.com/office/drawing/2014/main" id="{31F20570-F922-44AB-86F4-18C6DBAB40D7}"/>
              </a:ext>
            </a:extLst>
          </p:cNvPr>
          <p:cNvSpPr/>
          <p:nvPr/>
        </p:nvSpPr>
        <p:spPr>
          <a:xfrm>
            <a:off x="496058" y="5229200"/>
            <a:ext cx="3602953" cy="369332"/>
          </a:xfrm>
          <a:prstGeom prst="rect">
            <a:avLst/>
          </a:prstGeom>
        </p:spPr>
        <p:txBody>
          <a:bodyPr wrap="square">
            <a:spAutoFit/>
          </a:bodyPr>
          <a:lstStyle/>
          <a:p>
            <a:pPr algn="r" rtl="1"/>
            <a:r>
              <a:rPr lang="he-IL" u="sng" dirty="0">
                <a:solidFill>
                  <a:srgbClr val="0000FF"/>
                </a:solidFill>
                <a:latin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מתוך</a:t>
            </a:r>
            <a:r>
              <a:rPr lang="he-IL" u="sng" dirty="0">
                <a:solidFill>
                  <a:srgbClr val="0000FF"/>
                </a:solidFill>
                <a:latin typeface="Calibri" panose="020F0502020204030204" pitchFamily="34" charset="0"/>
                <a:cs typeface="Arial" panose="020B0604020202020204" pitchFamily="34" charset="0"/>
                <a:hlinkClick r:id="rId4"/>
              </a:rPr>
              <a:t> </a:t>
            </a:r>
            <a:r>
              <a:rPr lang="he-IL" u="sng" dirty="0">
                <a:solidFill>
                  <a:srgbClr val="0000FF"/>
                </a:solidFill>
                <a:latin typeface="Calibri" panose="020F0502020204030204" pitchFamily="34" charset="0"/>
                <a:cs typeface="Arial" panose="020B0604020202020204" pitchFamily="34" charset="0"/>
              </a:rPr>
              <a:t>מדריך לסקרים ושערי איכות</a:t>
            </a:r>
          </a:p>
        </p:txBody>
      </p:sp>
    </p:spTree>
    <p:extLst>
      <p:ext uri="{BB962C8B-B14F-4D97-AF65-F5344CB8AC3E}">
        <p14:creationId xmlns:p14="http://schemas.microsoft.com/office/powerpoint/2010/main" val="3677105839"/>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2260"/>
            <a:ext cx="8726606" cy="652934"/>
          </a:xfrm>
        </p:spPr>
        <p:txBody>
          <a:bodyPr>
            <a:noAutofit/>
          </a:bodyPr>
          <a:lstStyle/>
          <a:p>
            <a:pPr algn="ctr"/>
            <a:r>
              <a:rPr lang="he-IL" dirty="0"/>
              <a:t>תהליך ביצוע הפרויקט</a:t>
            </a:r>
            <a:br>
              <a:rPr lang="en-US" sz="2800" dirty="0"/>
            </a:br>
            <a:endParaRPr lang="he-IL" sz="2800"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5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616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8195"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174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17411"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20" name="Content Placeholder 2"/>
          <p:cNvSpPr>
            <a:spLocks noGrp="1"/>
          </p:cNvSpPr>
          <p:nvPr>
            <p:ph sz="quarter" idx="1"/>
          </p:nvPr>
        </p:nvSpPr>
        <p:spPr>
          <a:xfrm>
            <a:off x="592083" y="1019142"/>
            <a:ext cx="7959834" cy="5421216"/>
          </a:xfrm>
        </p:spPr>
        <p:txBody>
          <a:bodyPr>
            <a:noAutofit/>
          </a:bodyPr>
          <a:lstStyle/>
          <a:p>
            <a:pPr algn="just" rtl="1">
              <a:lnSpc>
                <a:spcPct val="150000"/>
              </a:lnSpc>
              <a:buFont typeface="Wingdings" pitchFamily="2" charset="2"/>
              <a:buChar char="q"/>
            </a:pPr>
            <a:r>
              <a:rPr lang="he-IL" sz="2200" dirty="0">
                <a:solidFill>
                  <a:srgbClr val="002060"/>
                </a:solidFill>
              </a:rPr>
              <a:t>הצגת הדרישות – </a:t>
            </a:r>
            <a:r>
              <a:rPr lang="en-US" sz="2200" dirty="0">
                <a:solidFill>
                  <a:srgbClr val="002060"/>
                </a:solidFill>
              </a:rPr>
              <a:t> SRR</a:t>
            </a:r>
            <a:r>
              <a:rPr lang="he-IL" sz="2200" dirty="0">
                <a:solidFill>
                  <a:srgbClr val="002060"/>
                </a:solidFill>
              </a:rPr>
              <a:t>:</a:t>
            </a:r>
          </a:p>
          <a:p>
            <a:pPr lvl="1" algn="just" rtl="1">
              <a:lnSpc>
                <a:spcPct val="150000"/>
              </a:lnSpc>
              <a:buFont typeface="Wingdings" pitchFamily="2" charset="2"/>
              <a:buChar char="q"/>
            </a:pPr>
            <a:r>
              <a:rPr lang="he-IL" sz="1800" dirty="0">
                <a:solidFill>
                  <a:srgbClr val="002060"/>
                </a:solidFill>
              </a:rPr>
              <a:t>קבלת מסמך דרישות מהלקוח (</a:t>
            </a:r>
            <a:r>
              <a:rPr lang="en-US" sz="1800" dirty="0">
                <a:solidFill>
                  <a:srgbClr val="002060"/>
                </a:solidFill>
              </a:rPr>
              <a:t>TLR</a:t>
            </a:r>
            <a:r>
              <a:rPr lang="he-IL" sz="1800" dirty="0">
                <a:solidFill>
                  <a:srgbClr val="002060"/>
                </a:solidFill>
              </a:rPr>
              <a:t>) ובחינתם:</a:t>
            </a:r>
          </a:p>
          <a:p>
            <a:pPr lvl="2" algn="just" rtl="1">
              <a:lnSpc>
                <a:spcPct val="150000"/>
              </a:lnSpc>
              <a:buFont typeface="Wingdings" pitchFamily="2" charset="2"/>
              <a:buChar char="q"/>
            </a:pPr>
            <a:r>
              <a:rPr lang="he-IL" sz="1400" dirty="0">
                <a:solidFill>
                  <a:srgbClr val="002060"/>
                </a:solidFill>
              </a:rPr>
              <a:t>האם כל הדרישות ניתנות לביצוע?</a:t>
            </a:r>
          </a:p>
          <a:p>
            <a:pPr lvl="2" algn="just" rtl="1">
              <a:lnSpc>
                <a:spcPct val="150000"/>
              </a:lnSpc>
              <a:buFont typeface="Wingdings" pitchFamily="2" charset="2"/>
              <a:buChar char="q"/>
            </a:pPr>
            <a:r>
              <a:rPr lang="he-IL" sz="1400" dirty="0">
                <a:solidFill>
                  <a:srgbClr val="002060"/>
                </a:solidFill>
              </a:rPr>
              <a:t>איזה דרישות יותר חשובות ואיזה פחות?</a:t>
            </a:r>
          </a:p>
          <a:p>
            <a:pPr lvl="2" algn="just" rtl="1">
              <a:lnSpc>
                <a:spcPct val="150000"/>
              </a:lnSpc>
              <a:buFont typeface="Wingdings" pitchFamily="2" charset="2"/>
              <a:buChar char="q"/>
            </a:pPr>
            <a:r>
              <a:rPr lang="he-IL" sz="1400" dirty="0">
                <a:solidFill>
                  <a:srgbClr val="002060"/>
                </a:solidFill>
              </a:rPr>
              <a:t>מה המשמעויות התקציביות של הדרישות והאם יש כדאיות ברורה ליישמם?</a:t>
            </a:r>
          </a:p>
          <a:p>
            <a:pPr lvl="2" algn="just" rtl="1">
              <a:lnSpc>
                <a:spcPct val="150000"/>
              </a:lnSpc>
              <a:buFont typeface="Wingdings" pitchFamily="2" charset="2"/>
              <a:buChar char="q"/>
            </a:pPr>
            <a:r>
              <a:rPr lang="he-IL" sz="1400" dirty="0">
                <a:solidFill>
                  <a:srgbClr val="002060"/>
                </a:solidFill>
              </a:rPr>
              <a:t>האם יש טכנולוגיות מוכרות ליישום הדרישות?</a:t>
            </a:r>
          </a:p>
          <a:p>
            <a:pPr lvl="1" algn="just" rtl="1">
              <a:lnSpc>
                <a:spcPct val="150000"/>
              </a:lnSpc>
              <a:buFont typeface="Wingdings" pitchFamily="2" charset="2"/>
              <a:buChar char="q"/>
            </a:pPr>
            <a:r>
              <a:rPr lang="he-IL" sz="1800" dirty="0">
                <a:solidFill>
                  <a:srgbClr val="002060"/>
                </a:solidFill>
              </a:rPr>
              <a:t>מתן מענה והכרת המתקן על בוריו כבר בשלב הראשון.</a:t>
            </a:r>
          </a:p>
          <a:p>
            <a:pPr algn="just" rtl="1">
              <a:lnSpc>
                <a:spcPct val="150000"/>
              </a:lnSpc>
              <a:buFont typeface="Wingdings" pitchFamily="2" charset="2"/>
              <a:buChar char="q"/>
            </a:pPr>
            <a:r>
              <a:rPr lang="he-IL" sz="2200" dirty="0">
                <a:solidFill>
                  <a:srgbClr val="002060"/>
                </a:solidFill>
              </a:rPr>
              <a:t>ביצוע סקר תיכון לדרישות </a:t>
            </a:r>
            <a:r>
              <a:rPr lang="en-US" sz="2200" dirty="0">
                <a:solidFill>
                  <a:srgbClr val="002060"/>
                </a:solidFill>
              </a:rPr>
              <a:t>SRR</a:t>
            </a:r>
            <a:r>
              <a:rPr lang="he-IL" sz="2200" dirty="0">
                <a:solidFill>
                  <a:srgbClr val="002060"/>
                </a:solidFill>
              </a:rPr>
              <a:t> בהשתתפות כל בעלי העניין.</a:t>
            </a:r>
            <a:endParaRPr lang="he-IL" sz="1800" dirty="0">
              <a:solidFill>
                <a:srgbClr val="002060"/>
              </a:solidFill>
            </a:endParaRPr>
          </a:p>
          <a:p>
            <a:pPr lvl="2" algn="just" rtl="1">
              <a:lnSpc>
                <a:spcPct val="150000"/>
              </a:lnSpc>
              <a:buFont typeface="Wingdings" pitchFamily="2" charset="2"/>
              <a:buChar char="q"/>
            </a:pPr>
            <a:endParaRPr lang="he-IL" sz="1400" dirty="0">
              <a:solidFill>
                <a:srgbClr val="002060"/>
              </a:solidFill>
            </a:endParaRPr>
          </a:p>
          <a:p>
            <a:pPr lvl="1" algn="just" rtl="1">
              <a:lnSpc>
                <a:spcPct val="150000"/>
              </a:lnSpc>
              <a:buFont typeface="Wingdings" pitchFamily="2" charset="2"/>
              <a:buChar char="q"/>
            </a:pPr>
            <a:endParaRPr lang="he-IL" sz="1800" dirty="0">
              <a:solidFill>
                <a:srgbClr val="002060"/>
              </a:solidFill>
            </a:endParaRPr>
          </a:p>
          <a:p>
            <a:pPr lvl="1" algn="just" rtl="1">
              <a:lnSpc>
                <a:spcPct val="150000"/>
              </a:lnSpc>
              <a:buFont typeface="Wingdings" pitchFamily="2" charset="2"/>
              <a:buChar char="q"/>
            </a:pPr>
            <a:endParaRPr lang="he-IL" sz="1800" dirty="0">
              <a:solidFill>
                <a:srgbClr val="002060"/>
              </a:solidFill>
            </a:endParaRPr>
          </a:p>
          <a:p>
            <a:pPr algn="just" rtl="1">
              <a:lnSpc>
                <a:spcPct val="150000"/>
              </a:lnSpc>
              <a:buFont typeface="Wingdings" pitchFamily="2" charset="2"/>
              <a:buChar char="q"/>
            </a:pPr>
            <a:endParaRPr lang="he-IL" sz="2200" dirty="0">
              <a:solidFill>
                <a:srgbClr val="002060"/>
              </a:solidFill>
            </a:endParaRPr>
          </a:p>
        </p:txBody>
      </p:sp>
    </p:spTree>
    <p:extLst>
      <p:ext uri="{BB962C8B-B14F-4D97-AF65-F5344CB8AC3E}">
        <p14:creationId xmlns:p14="http://schemas.microsoft.com/office/powerpoint/2010/main" val="3507081033"/>
      </p:ext>
    </p:extLst>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ustom 2">
      <a:dk1>
        <a:sysClr val="windowText" lastClr="000000"/>
      </a:dk1>
      <a:lt1>
        <a:sysClr val="window" lastClr="FFFFFF"/>
      </a:lt1>
      <a:dk2>
        <a:srgbClr val="444D26"/>
      </a:dk2>
      <a:lt2>
        <a:srgbClr val="FEFAC9"/>
      </a:lt2>
      <a:accent1>
        <a:srgbClr val="0070C0"/>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ustom 1">
      <a:majorFont>
        <a:latin typeface="Times New Roman"/>
        <a:ea typeface=""/>
        <a:cs typeface="Times New Roman"/>
      </a:majorFont>
      <a:minorFont>
        <a:latin typeface="Times New Roman"/>
        <a:ea typeface=""/>
        <a:cs typeface="Times New Roma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IEEEI_NRCN_TEMPLATE</Template>
  <TotalTime>11702</TotalTime>
  <Words>1618</Words>
  <Application>Microsoft Office PowerPoint</Application>
  <PresentationFormat>‫הצגה על המסך (4:3)</PresentationFormat>
  <Paragraphs>324</Paragraphs>
  <Slides>31</Slides>
  <Notes>31</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31</vt:i4>
      </vt:variant>
    </vt:vector>
  </HeadingPairs>
  <TitlesOfParts>
    <vt:vector size="37" baseType="lpstr">
      <vt:lpstr>Arial</vt:lpstr>
      <vt:lpstr>Calibri</vt:lpstr>
      <vt:lpstr>Times New Roman</vt:lpstr>
      <vt:lpstr>Wingdings</vt:lpstr>
      <vt:lpstr>Wingdings 2</vt:lpstr>
      <vt:lpstr>Oriel</vt:lpstr>
      <vt:lpstr>שדרוג מסדרי מ"ג ראשיים במתקן חיוני</vt:lpstr>
      <vt:lpstr>נושאי המצגת</vt:lpstr>
      <vt:lpstr>מבוא </vt:lpstr>
      <vt:lpstr>מבוא </vt:lpstr>
      <vt:lpstr>נושאי המצגת</vt:lpstr>
      <vt:lpstr>תהליך ביצוע הפרויקט </vt:lpstr>
      <vt:lpstr>תהליך ביצוע הפרויקט </vt:lpstr>
      <vt:lpstr>תהליך ביצוע הפרויקט </vt:lpstr>
      <vt:lpstr>תהליך ביצוע הפרויקט </vt:lpstr>
      <vt:lpstr>תהליך ביצוע הפרויקט </vt:lpstr>
      <vt:lpstr>תהליך ביצוע הפרויקט </vt:lpstr>
      <vt:lpstr>תהליך ביצוע הפרויקט </vt:lpstr>
      <vt:lpstr>תהליך ביצוע הפרויקט </vt:lpstr>
      <vt:lpstr>תהליך ביצוע הפרויקט </vt:lpstr>
      <vt:lpstr>תהליך ביצוע הפרויקט </vt:lpstr>
      <vt:lpstr>תהליך ביצוע הפרויקט </vt:lpstr>
      <vt:lpstr>תהליך ביצוע הפרויקט </vt:lpstr>
      <vt:lpstr>תהליך ביצוע הפרויקט </vt:lpstr>
      <vt:lpstr>תהליך ביצוע הפרויקט </vt:lpstr>
      <vt:lpstr>נושאי המצגת</vt:lpstr>
      <vt:lpstr>מערכת הבקרה </vt:lpstr>
      <vt:lpstr>מערכת הבקרה </vt:lpstr>
      <vt:lpstr>מערכת הבקרה </vt:lpstr>
      <vt:lpstr>מערכת הבקרה </vt:lpstr>
      <vt:lpstr>מערכת הבקרה </vt:lpstr>
      <vt:lpstr>מערכת הבקרה – תהליך השדרוג </vt:lpstr>
      <vt:lpstr>מערכת הבקרה – תהליך השדרוג </vt:lpstr>
      <vt:lpstr>מערכת הבקרה – תהליך השדרוג </vt:lpstr>
      <vt:lpstr>מערכת הבקרה – סיום השדרוג </vt:lpstr>
      <vt:lpstr>סיכום</vt:lpstr>
      <vt:lpstr>שאלות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שדרוג מסדר מ"ג במתקן חיוני</dc:title>
  <dc:creator>Elad Goldstein</dc:creator>
  <cp:lastModifiedBy>מיקה גולדשטיין</cp:lastModifiedBy>
  <cp:revision>404</cp:revision>
  <dcterms:created xsi:type="dcterms:W3CDTF">2010-10-13T18:03:08Z</dcterms:created>
  <dcterms:modified xsi:type="dcterms:W3CDTF">2021-11-04T16:20:35Z</dcterms:modified>
</cp:coreProperties>
</file>