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9" r:id="rId1"/>
    <p:sldMasterId id="2147483727" r:id="rId2"/>
  </p:sldMasterIdLst>
  <p:notesMasterIdLst>
    <p:notesMasterId r:id="rId38"/>
  </p:notesMasterIdLst>
  <p:handoutMasterIdLst>
    <p:handoutMasterId r:id="rId39"/>
  </p:handoutMasterIdLst>
  <p:sldIdLst>
    <p:sldId id="471" r:id="rId3"/>
    <p:sldId id="9860" r:id="rId4"/>
    <p:sldId id="9897" r:id="rId5"/>
    <p:sldId id="9861" r:id="rId6"/>
    <p:sldId id="9868" r:id="rId7"/>
    <p:sldId id="9867" r:id="rId8"/>
    <p:sldId id="312" r:id="rId9"/>
    <p:sldId id="304" r:id="rId10"/>
    <p:sldId id="305" r:id="rId11"/>
    <p:sldId id="306" r:id="rId12"/>
    <p:sldId id="2429" r:id="rId13"/>
    <p:sldId id="338" r:id="rId14"/>
    <p:sldId id="278" r:id="rId15"/>
    <p:sldId id="279" r:id="rId16"/>
    <p:sldId id="288" r:id="rId17"/>
    <p:sldId id="295" r:id="rId18"/>
    <p:sldId id="341" r:id="rId19"/>
    <p:sldId id="285" r:id="rId20"/>
    <p:sldId id="292" r:id="rId21"/>
    <p:sldId id="366" r:id="rId22"/>
    <p:sldId id="345" r:id="rId23"/>
    <p:sldId id="349" r:id="rId24"/>
    <p:sldId id="368" r:id="rId25"/>
    <p:sldId id="422" r:id="rId26"/>
    <p:sldId id="420" r:id="rId27"/>
    <p:sldId id="361" r:id="rId28"/>
    <p:sldId id="262" r:id="rId29"/>
    <p:sldId id="356" r:id="rId30"/>
    <p:sldId id="343" r:id="rId31"/>
    <p:sldId id="473" r:id="rId32"/>
    <p:sldId id="352" r:id="rId33"/>
    <p:sldId id="353" r:id="rId34"/>
    <p:sldId id="2431" r:id="rId35"/>
    <p:sldId id="337" r:id="rId36"/>
    <p:sldId id="476" r:id="rId37"/>
  </p:sldIdLst>
  <p:sldSz cx="9144000" cy="5143500" type="screen16x9"/>
  <p:notesSz cx="7315200" cy="9601200"/>
  <p:defaultTextStyle>
    <a:defPPr>
      <a:defRPr lang="en-US"/>
    </a:defPPr>
    <a:lvl1pPr algn="l" rtl="0" fontAlgn="base">
      <a:lnSpc>
        <a:spcPct val="110000"/>
      </a:lnSpc>
      <a:spcBef>
        <a:spcPct val="20000"/>
      </a:spcBef>
      <a:spcAft>
        <a:spcPct val="0"/>
      </a:spcAft>
      <a:buClr>
        <a:srgbClr val="3367CD"/>
      </a:buClr>
      <a:defRPr sz="1600" kern="1200">
        <a:solidFill>
          <a:schemeClr val="tx1"/>
        </a:solidFill>
        <a:latin typeface="Arial" charset="0"/>
        <a:ea typeface="+mn-ea"/>
        <a:cs typeface="+mn-cs"/>
      </a:defRPr>
    </a:lvl1pPr>
    <a:lvl2pPr marL="457200" algn="l" rtl="0" fontAlgn="base">
      <a:lnSpc>
        <a:spcPct val="110000"/>
      </a:lnSpc>
      <a:spcBef>
        <a:spcPct val="20000"/>
      </a:spcBef>
      <a:spcAft>
        <a:spcPct val="0"/>
      </a:spcAft>
      <a:buClr>
        <a:srgbClr val="3367CD"/>
      </a:buClr>
      <a:defRPr sz="1600" kern="1200">
        <a:solidFill>
          <a:schemeClr val="tx1"/>
        </a:solidFill>
        <a:latin typeface="Arial" charset="0"/>
        <a:ea typeface="+mn-ea"/>
        <a:cs typeface="+mn-cs"/>
      </a:defRPr>
    </a:lvl2pPr>
    <a:lvl3pPr marL="914400" algn="l" rtl="0" fontAlgn="base">
      <a:lnSpc>
        <a:spcPct val="110000"/>
      </a:lnSpc>
      <a:spcBef>
        <a:spcPct val="20000"/>
      </a:spcBef>
      <a:spcAft>
        <a:spcPct val="0"/>
      </a:spcAft>
      <a:buClr>
        <a:srgbClr val="3367CD"/>
      </a:buClr>
      <a:defRPr sz="1600" kern="1200">
        <a:solidFill>
          <a:schemeClr val="tx1"/>
        </a:solidFill>
        <a:latin typeface="Arial" charset="0"/>
        <a:ea typeface="+mn-ea"/>
        <a:cs typeface="+mn-cs"/>
      </a:defRPr>
    </a:lvl3pPr>
    <a:lvl4pPr marL="1371600" algn="l" rtl="0" fontAlgn="base">
      <a:lnSpc>
        <a:spcPct val="110000"/>
      </a:lnSpc>
      <a:spcBef>
        <a:spcPct val="20000"/>
      </a:spcBef>
      <a:spcAft>
        <a:spcPct val="0"/>
      </a:spcAft>
      <a:buClr>
        <a:srgbClr val="3367CD"/>
      </a:buClr>
      <a:defRPr sz="1600" kern="1200">
        <a:solidFill>
          <a:schemeClr val="tx1"/>
        </a:solidFill>
        <a:latin typeface="Arial" charset="0"/>
        <a:ea typeface="+mn-ea"/>
        <a:cs typeface="+mn-cs"/>
      </a:defRPr>
    </a:lvl4pPr>
    <a:lvl5pPr marL="1828800" algn="l" rtl="0" fontAlgn="base">
      <a:lnSpc>
        <a:spcPct val="110000"/>
      </a:lnSpc>
      <a:spcBef>
        <a:spcPct val="20000"/>
      </a:spcBef>
      <a:spcAft>
        <a:spcPct val="0"/>
      </a:spcAft>
      <a:buClr>
        <a:srgbClr val="3367CD"/>
      </a:buClr>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baton, Kobi" initials="LK" lastIdx="1" clrIdx="0">
    <p:extLst>
      <p:ext uri="{19B8F6BF-5375-455C-9EA6-DF929625EA0E}">
        <p15:presenceInfo xmlns:p15="http://schemas.microsoft.com/office/powerpoint/2012/main" userId="S-1-5-21-1895723088-473596052-2526530024-3198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C6"/>
    <a:srgbClr val="3467CD"/>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97519" autoAdjust="0"/>
  </p:normalViewPr>
  <p:slideViewPr>
    <p:cSldViewPr>
      <p:cViewPr varScale="1">
        <p:scale>
          <a:sx n="162" d="100"/>
          <a:sy n="162" d="100"/>
        </p:scale>
        <p:origin x="282" y="11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7" d="100"/>
          <a:sy n="67" d="100"/>
        </p:scale>
        <p:origin x="-3270"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390" cy="480060"/>
          </a:xfrm>
          <a:prstGeom prst="rect">
            <a:avLst/>
          </a:prstGeom>
        </p:spPr>
        <p:txBody>
          <a:bodyPr vert="horz" lIns="91577" tIns="45789" rIns="91577" bIns="45789" rtlCol="0"/>
          <a:lstStyle>
            <a:lvl1pPr algn="l">
              <a:defRPr sz="1200"/>
            </a:lvl1pPr>
          </a:lstStyle>
          <a:p>
            <a:endParaRPr lang="en-US"/>
          </a:p>
        </p:txBody>
      </p:sp>
      <p:sp>
        <p:nvSpPr>
          <p:cNvPr id="3" name="Date Placeholder 2"/>
          <p:cNvSpPr>
            <a:spLocks noGrp="1"/>
          </p:cNvSpPr>
          <p:nvPr>
            <p:ph type="dt" sz="quarter" idx="1"/>
          </p:nvPr>
        </p:nvSpPr>
        <p:spPr>
          <a:xfrm>
            <a:off x="4144220" y="1"/>
            <a:ext cx="3169390" cy="480060"/>
          </a:xfrm>
          <a:prstGeom prst="rect">
            <a:avLst/>
          </a:prstGeom>
        </p:spPr>
        <p:txBody>
          <a:bodyPr vert="horz" lIns="91577" tIns="45789" rIns="91577" bIns="45789" rtlCol="0"/>
          <a:lstStyle>
            <a:lvl1pPr algn="r">
              <a:defRPr sz="1200"/>
            </a:lvl1pPr>
          </a:lstStyle>
          <a:p>
            <a:fld id="{DC69EC4C-47F5-4152-89AA-306FEF8CE56A}" type="datetimeFigureOut">
              <a:rPr lang="en-US" smtClean="0"/>
              <a:t>11/2/2021</a:t>
            </a:fld>
            <a:endParaRPr lang="en-US"/>
          </a:p>
        </p:txBody>
      </p:sp>
      <p:sp>
        <p:nvSpPr>
          <p:cNvPr id="4" name="Footer Placeholder 3"/>
          <p:cNvSpPr>
            <a:spLocks noGrp="1"/>
          </p:cNvSpPr>
          <p:nvPr>
            <p:ph type="ftr" sz="quarter" idx="2"/>
          </p:nvPr>
        </p:nvSpPr>
        <p:spPr>
          <a:xfrm>
            <a:off x="0" y="9119551"/>
            <a:ext cx="3169390" cy="480060"/>
          </a:xfrm>
          <a:prstGeom prst="rect">
            <a:avLst/>
          </a:prstGeom>
        </p:spPr>
        <p:txBody>
          <a:bodyPr vert="horz" lIns="91577" tIns="45789" rIns="91577" bIns="45789" rtlCol="0" anchor="b"/>
          <a:lstStyle>
            <a:lvl1pPr algn="l">
              <a:defRPr sz="1200"/>
            </a:lvl1pPr>
          </a:lstStyle>
          <a:p>
            <a:endParaRPr lang="en-US"/>
          </a:p>
        </p:txBody>
      </p:sp>
      <p:sp>
        <p:nvSpPr>
          <p:cNvPr id="5" name="Slide Number Placeholder 4"/>
          <p:cNvSpPr>
            <a:spLocks noGrp="1"/>
          </p:cNvSpPr>
          <p:nvPr>
            <p:ph type="sldNum" sz="quarter" idx="3"/>
          </p:nvPr>
        </p:nvSpPr>
        <p:spPr>
          <a:xfrm>
            <a:off x="4144220" y="9119551"/>
            <a:ext cx="3169390" cy="480060"/>
          </a:xfrm>
          <a:prstGeom prst="rect">
            <a:avLst/>
          </a:prstGeom>
        </p:spPr>
        <p:txBody>
          <a:bodyPr vert="horz" lIns="91577" tIns="45789" rIns="91577" bIns="45789" rtlCol="0" anchor="b"/>
          <a:lstStyle>
            <a:lvl1pPr algn="r">
              <a:defRPr sz="1200"/>
            </a:lvl1pPr>
          </a:lstStyle>
          <a:p>
            <a:fld id="{94576896-E571-4000-88AC-A22785DF673A}" type="slidenum">
              <a:rPr lang="en-US" smtClean="0"/>
              <a:t>‹#›</a:t>
            </a:fld>
            <a:endParaRPr lang="en-US"/>
          </a:p>
        </p:txBody>
      </p:sp>
    </p:spTree>
    <p:extLst>
      <p:ext uri="{BB962C8B-B14F-4D97-AF65-F5344CB8AC3E}">
        <p14:creationId xmlns:p14="http://schemas.microsoft.com/office/powerpoint/2010/main" val="3783933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1"/>
            <a:ext cx="316939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0" tIns="48329" rIns="96660" bIns="48329" numCol="1" anchor="t" anchorCtr="0" compatLnSpc="1">
            <a:prstTxWarp prst="textNoShape">
              <a:avLst/>
            </a:prstTxWarp>
          </a:bodyPr>
          <a:lstStyle>
            <a:lvl1pPr defTabSz="966648">
              <a:lnSpc>
                <a:spcPct val="100000"/>
              </a:lnSpc>
              <a:spcBef>
                <a:spcPct val="0"/>
              </a:spcBef>
              <a:buClrTx/>
              <a:defRPr sz="1300"/>
            </a:lvl1pPr>
          </a:lstStyle>
          <a:p>
            <a:pPr>
              <a:defRPr/>
            </a:pPr>
            <a:endParaRPr lang="en-US"/>
          </a:p>
        </p:txBody>
      </p:sp>
      <p:sp>
        <p:nvSpPr>
          <p:cNvPr id="38915" name="Rectangle 3"/>
          <p:cNvSpPr>
            <a:spLocks noGrp="1" noChangeArrowheads="1"/>
          </p:cNvSpPr>
          <p:nvPr>
            <p:ph type="dt" idx="1"/>
          </p:nvPr>
        </p:nvSpPr>
        <p:spPr bwMode="auto">
          <a:xfrm>
            <a:off x="4144220" y="1"/>
            <a:ext cx="316939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0" tIns="48329" rIns="96660" bIns="48329" numCol="1" anchor="t" anchorCtr="0" compatLnSpc="1">
            <a:prstTxWarp prst="textNoShape">
              <a:avLst/>
            </a:prstTxWarp>
          </a:bodyPr>
          <a:lstStyle>
            <a:lvl1pPr algn="r" defTabSz="966648">
              <a:lnSpc>
                <a:spcPct val="100000"/>
              </a:lnSpc>
              <a:spcBef>
                <a:spcPct val="0"/>
              </a:spcBef>
              <a:buClrTx/>
              <a:defRPr sz="1300"/>
            </a:lvl1pPr>
          </a:lstStyle>
          <a:p>
            <a:pPr>
              <a:defRPr/>
            </a:pPr>
            <a:endParaRPr lang="en-US"/>
          </a:p>
        </p:txBody>
      </p:sp>
      <p:sp>
        <p:nvSpPr>
          <p:cNvPr id="5124"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731520" y="4560571"/>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0" tIns="48329" rIns="96660" bIns="4832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918" name="Rectangle 6"/>
          <p:cNvSpPr>
            <a:spLocks noGrp="1" noChangeArrowheads="1"/>
          </p:cNvSpPr>
          <p:nvPr>
            <p:ph type="ftr" sz="quarter" idx="4"/>
          </p:nvPr>
        </p:nvSpPr>
        <p:spPr bwMode="auto">
          <a:xfrm>
            <a:off x="0" y="9119551"/>
            <a:ext cx="316939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0" tIns="48329" rIns="96660" bIns="48329" numCol="1" anchor="b" anchorCtr="0" compatLnSpc="1">
            <a:prstTxWarp prst="textNoShape">
              <a:avLst/>
            </a:prstTxWarp>
          </a:bodyPr>
          <a:lstStyle>
            <a:lvl1pPr defTabSz="966648">
              <a:lnSpc>
                <a:spcPct val="100000"/>
              </a:lnSpc>
              <a:spcBef>
                <a:spcPct val="0"/>
              </a:spcBef>
              <a:buClrTx/>
              <a:defRPr sz="1300"/>
            </a:lvl1pPr>
          </a:lstStyle>
          <a:p>
            <a:pPr>
              <a:defRPr/>
            </a:pPr>
            <a:endParaRPr lang="en-US"/>
          </a:p>
        </p:txBody>
      </p:sp>
      <p:sp>
        <p:nvSpPr>
          <p:cNvPr id="38919" name="Rectangle 7"/>
          <p:cNvSpPr>
            <a:spLocks noGrp="1" noChangeArrowheads="1"/>
          </p:cNvSpPr>
          <p:nvPr>
            <p:ph type="sldNum" sz="quarter" idx="5"/>
          </p:nvPr>
        </p:nvSpPr>
        <p:spPr bwMode="auto">
          <a:xfrm>
            <a:off x="4144220" y="9119551"/>
            <a:ext cx="316939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0" tIns="48329" rIns="96660" bIns="48329" numCol="1" anchor="b" anchorCtr="0" compatLnSpc="1">
            <a:prstTxWarp prst="textNoShape">
              <a:avLst/>
            </a:prstTxWarp>
          </a:bodyPr>
          <a:lstStyle>
            <a:lvl1pPr algn="r" defTabSz="966648">
              <a:lnSpc>
                <a:spcPct val="100000"/>
              </a:lnSpc>
              <a:spcBef>
                <a:spcPct val="0"/>
              </a:spcBef>
              <a:buClrTx/>
              <a:defRPr sz="1300"/>
            </a:lvl1pPr>
          </a:lstStyle>
          <a:p>
            <a:pPr>
              <a:defRPr/>
            </a:pPr>
            <a:fld id="{1F92D7EA-2434-4756-8E3A-6200E463230D}" type="slidenum">
              <a:rPr lang="en-US"/>
              <a:pPr>
                <a:defRPr/>
              </a:pPr>
              <a:t>‹#›</a:t>
            </a:fld>
            <a:endParaRPr lang="en-US"/>
          </a:p>
        </p:txBody>
      </p:sp>
    </p:spTree>
    <p:extLst>
      <p:ext uri="{BB962C8B-B14F-4D97-AF65-F5344CB8AC3E}">
        <p14:creationId xmlns:p14="http://schemas.microsoft.com/office/powerpoint/2010/main" val="37035633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19138"/>
            <a:ext cx="6391275" cy="3595687"/>
          </a:xfrm>
        </p:spPr>
      </p:sp>
      <p:sp>
        <p:nvSpPr>
          <p:cNvPr id="3" name="Notes Placeholder 2"/>
          <p:cNvSpPr>
            <a:spLocks noGrp="1"/>
          </p:cNvSpPr>
          <p:nvPr>
            <p:ph type="body" idx="1"/>
          </p:nvPr>
        </p:nvSpPr>
        <p:spPr/>
        <p:txBody>
          <a:bodyPr/>
          <a:lstStyle/>
          <a:p>
            <a:r>
              <a:rPr lang="en-US" altLang="en-US" sz="1200">
                <a:latin typeface="Arial" pitchFamily="34" charset="0"/>
              </a:rPr>
              <a:t>At Eaton, we believe that we owe it to future generations to leave the world a little “greener”. And the power to make that happen is in our hands. That means all of us, working together. </a:t>
            </a:r>
          </a:p>
          <a:p>
            <a:r>
              <a:rPr lang="en-US" altLang="en-US" sz="1200">
                <a:latin typeface="Arial" pitchFamily="34" charset="0"/>
              </a:rPr>
              <a:t> </a:t>
            </a:r>
          </a:p>
          <a:p>
            <a:r>
              <a:rPr lang="en-US" altLang="en-US" sz="1200">
                <a:latin typeface="Arial" pitchFamily="34" charset="0"/>
              </a:rPr>
              <a:t>As one of the world’s leading global technology companies, Eaton is committed to positively impacting the environment while helping to solve the world’s most pressing power management challenges. By giving people tools to use power more efficiently. Helping companies do business more sustainably. And by encouraging each and every employee at Eaton to think differently about our business, our communities—and the positive impact we can have on the world.</a:t>
            </a:r>
          </a:p>
          <a:p>
            <a:r>
              <a:rPr lang="en-US" altLang="en-US" sz="1200">
                <a:latin typeface="Arial" pitchFamily="34" charset="0"/>
              </a:rPr>
              <a:t> </a:t>
            </a:r>
          </a:p>
          <a:p>
            <a:r>
              <a:rPr lang="en-US" altLang="en-US" sz="1200">
                <a:latin typeface="Arial" pitchFamily="34" charset="0"/>
              </a:rPr>
              <a:t>This is what truly matters. And with dedication, smart thinking and new, innovative approaches to some really big problems, we can make it work.</a:t>
            </a:r>
          </a:p>
        </p:txBody>
      </p:sp>
      <p:sp>
        <p:nvSpPr>
          <p:cNvPr id="4" name="Slide Number Placeholder 3"/>
          <p:cNvSpPr>
            <a:spLocks noGrp="1"/>
          </p:cNvSpPr>
          <p:nvPr>
            <p:ph type="sldNum" sz="quarter" idx="10"/>
          </p:nvPr>
        </p:nvSpPr>
        <p:spPr/>
        <p:txBody>
          <a:bodyPr/>
          <a:lstStyle/>
          <a:p>
            <a:pPr marL="0" marR="0" lvl="0" indent="0" algn="r" defTabSz="965200" rtl="0" eaLnBrk="1" fontAlgn="base" latinLnBrk="0" hangingPunct="1">
              <a:lnSpc>
                <a:spcPct val="100000"/>
              </a:lnSpc>
              <a:spcBef>
                <a:spcPct val="0"/>
              </a:spcBef>
              <a:spcAft>
                <a:spcPct val="0"/>
              </a:spcAft>
              <a:buClrTx/>
              <a:buSzTx/>
              <a:buFontTx/>
              <a:buNone/>
              <a:tabLst/>
              <a:defRPr/>
            </a:pPr>
            <a:fld id="{1F92D7EA-2434-4756-8E3A-6200E463230D}"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52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15040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15772">
              <a:defRPr/>
            </a:pPr>
            <a:r>
              <a:rPr lang="nl-NL" i="1">
                <a:solidFill>
                  <a:schemeClr val="bg1">
                    <a:lumMod val="65000"/>
                  </a:schemeClr>
                </a:solidFill>
              </a:rPr>
              <a:t>Arjan J </a:t>
            </a:r>
            <a:r>
              <a:rPr lang="nl-NL" i="1" err="1">
                <a:solidFill>
                  <a:schemeClr val="bg1">
                    <a:lumMod val="65000"/>
                  </a:schemeClr>
                </a:solidFill>
              </a:rPr>
              <a:t>Veehof</a:t>
            </a:r>
            <a:endParaRPr lang="en-US"/>
          </a:p>
          <a:p>
            <a:endParaRPr lang="en-US"/>
          </a:p>
        </p:txBody>
      </p:sp>
      <p:sp>
        <p:nvSpPr>
          <p:cNvPr id="4" name="Slide Number Placeholder 3"/>
          <p:cNvSpPr>
            <a:spLocks noGrp="1"/>
          </p:cNvSpPr>
          <p:nvPr>
            <p:ph type="sldNum" sz="quarter" idx="10"/>
          </p:nvPr>
        </p:nvSpPr>
        <p:spPr/>
        <p:txBody>
          <a:bodyPr/>
          <a:lstStyle/>
          <a:p>
            <a:pPr>
              <a:defRPr/>
            </a:pPr>
            <a:fld id="{1F92D7EA-2434-4756-8E3A-6200E463230D}" type="slidenum">
              <a:rPr lang="en-US" smtClean="0"/>
              <a:pPr>
                <a:defRPr/>
              </a:pPr>
              <a:t>28</a:t>
            </a:fld>
            <a:endParaRPr lang="en-US"/>
          </a:p>
        </p:txBody>
      </p:sp>
    </p:spTree>
    <p:extLst>
      <p:ext uri="{BB962C8B-B14F-4D97-AF65-F5344CB8AC3E}">
        <p14:creationId xmlns:p14="http://schemas.microsoft.com/office/powerpoint/2010/main" val="3779687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146">
              <a:defRPr/>
            </a:pPr>
            <a:r>
              <a:rPr lang="en-US" dirty="0"/>
              <a:t>To insert a new slide with this template, go to the </a:t>
            </a:r>
            <a:r>
              <a:rPr lang="en-US" b="1" dirty="0"/>
              <a:t>Home tab </a:t>
            </a:r>
            <a:r>
              <a:rPr lang="en-US" dirty="0"/>
              <a:t>(up top), click </a:t>
            </a:r>
            <a:r>
              <a:rPr lang="en-US" i="1" dirty="0"/>
              <a:t>New Slide</a:t>
            </a:r>
            <a:r>
              <a:rPr lang="en-US" dirty="0"/>
              <a:t> and select the one that says </a:t>
            </a:r>
            <a:r>
              <a:rPr lang="en-US" i="1" dirty="0"/>
              <a:t>Title and Content.</a:t>
            </a:r>
          </a:p>
        </p:txBody>
      </p:sp>
      <p:sp>
        <p:nvSpPr>
          <p:cNvPr id="4" name="Slide Number Placeholder 3"/>
          <p:cNvSpPr>
            <a:spLocks noGrp="1"/>
          </p:cNvSpPr>
          <p:nvPr>
            <p:ph type="sldNum" sz="quarter" idx="10"/>
          </p:nvPr>
        </p:nvSpPr>
        <p:spPr/>
        <p:txBody>
          <a:bodyPr/>
          <a:lstStyle/>
          <a:p>
            <a:pPr>
              <a:defRPr/>
            </a:pPr>
            <a:fld id="{1F92D7EA-2434-4756-8E3A-6200E463230D}" type="slidenum">
              <a:rPr lang="en-US" smtClean="0"/>
              <a:pPr>
                <a:defRPr/>
              </a:pPr>
              <a:t>29</a:t>
            </a:fld>
            <a:endParaRPr lang="en-US"/>
          </a:p>
        </p:txBody>
      </p:sp>
    </p:spTree>
    <p:extLst>
      <p:ext uri="{BB962C8B-B14F-4D97-AF65-F5344CB8AC3E}">
        <p14:creationId xmlns:p14="http://schemas.microsoft.com/office/powerpoint/2010/main" val="4156107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Uk</a:t>
            </a:r>
            <a:r>
              <a:rPr lang="nl-NL" baseline="0"/>
              <a:t> portfolio: </a:t>
            </a:r>
          </a:p>
          <a:p>
            <a:r>
              <a:rPr lang="en-US"/>
              <a:t>http://www.eaton.uk.com/EatonUK/ProductsSolutions/Electrical/ProductsServices/PowerDistributionMonitoring/index.htm</a:t>
            </a:r>
          </a:p>
        </p:txBody>
      </p:sp>
      <p:sp>
        <p:nvSpPr>
          <p:cNvPr id="4" name="Slide Number Placeholder 3"/>
          <p:cNvSpPr>
            <a:spLocks noGrp="1"/>
          </p:cNvSpPr>
          <p:nvPr>
            <p:ph type="sldNum" sz="quarter" idx="10"/>
          </p:nvPr>
        </p:nvSpPr>
        <p:spPr/>
        <p:txBody>
          <a:bodyPr/>
          <a:lstStyle/>
          <a:p>
            <a:pPr>
              <a:defRPr/>
            </a:pPr>
            <a:fld id="{1F92D7EA-2434-4756-8E3A-6200E463230D}" type="slidenum">
              <a:rPr lang="en-US" smtClean="0"/>
              <a:pPr>
                <a:defRPr/>
              </a:pPr>
              <a:t>35</a:t>
            </a:fld>
            <a:endParaRPr lang="en-US"/>
          </a:p>
        </p:txBody>
      </p:sp>
    </p:spTree>
    <p:extLst>
      <p:ext uri="{BB962C8B-B14F-4D97-AF65-F5344CB8AC3E}">
        <p14:creationId xmlns:p14="http://schemas.microsoft.com/office/powerpoint/2010/main" val="1861596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09737" eaLnBrk="0" hangingPunct="0">
              <a:spcBef>
                <a:spcPct val="30000"/>
              </a:spcBef>
              <a:defRPr sz="1200">
                <a:solidFill>
                  <a:schemeClr val="tx1"/>
                </a:solidFill>
                <a:latin typeface="Arial" pitchFamily="34" charset="0"/>
              </a:defRPr>
            </a:lvl1pPr>
            <a:lvl2pPr marL="717037" indent="-275050" defTabSz="1109737" eaLnBrk="0" hangingPunct="0">
              <a:spcBef>
                <a:spcPct val="30000"/>
              </a:spcBef>
              <a:defRPr sz="1200">
                <a:solidFill>
                  <a:schemeClr val="tx1"/>
                </a:solidFill>
                <a:latin typeface="Arial" pitchFamily="34" charset="0"/>
              </a:defRPr>
            </a:lvl2pPr>
            <a:lvl3pPr marL="1103378" indent="-219404" defTabSz="1109737" eaLnBrk="0" hangingPunct="0">
              <a:spcBef>
                <a:spcPct val="30000"/>
              </a:spcBef>
              <a:defRPr sz="1200">
                <a:solidFill>
                  <a:schemeClr val="tx1"/>
                </a:solidFill>
                <a:latin typeface="Arial" pitchFamily="34" charset="0"/>
              </a:defRPr>
            </a:lvl3pPr>
            <a:lvl4pPr marL="1545365" indent="-219404" defTabSz="1109737" eaLnBrk="0" hangingPunct="0">
              <a:spcBef>
                <a:spcPct val="30000"/>
              </a:spcBef>
              <a:defRPr sz="1200">
                <a:solidFill>
                  <a:schemeClr val="tx1"/>
                </a:solidFill>
                <a:latin typeface="Arial" pitchFamily="34" charset="0"/>
              </a:defRPr>
            </a:lvl4pPr>
            <a:lvl5pPr marL="1987352" indent="-219404" defTabSz="1109737" eaLnBrk="0" hangingPunct="0">
              <a:spcBef>
                <a:spcPct val="30000"/>
              </a:spcBef>
              <a:defRPr sz="1200">
                <a:solidFill>
                  <a:schemeClr val="tx1"/>
                </a:solidFill>
                <a:latin typeface="Arial" pitchFamily="34" charset="0"/>
              </a:defRPr>
            </a:lvl5pPr>
            <a:lvl6pPr marL="2445237" indent="-219404" defTabSz="1109737" eaLnBrk="0" fontAlgn="base" hangingPunct="0">
              <a:spcBef>
                <a:spcPct val="30000"/>
              </a:spcBef>
              <a:spcAft>
                <a:spcPct val="0"/>
              </a:spcAft>
              <a:defRPr sz="1200">
                <a:solidFill>
                  <a:schemeClr val="tx1"/>
                </a:solidFill>
                <a:latin typeface="Arial" pitchFamily="34" charset="0"/>
              </a:defRPr>
            </a:lvl6pPr>
            <a:lvl7pPr marL="2903123" indent="-219404" defTabSz="1109737" eaLnBrk="0" fontAlgn="base" hangingPunct="0">
              <a:spcBef>
                <a:spcPct val="30000"/>
              </a:spcBef>
              <a:spcAft>
                <a:spcPct val="0"/>
              </a:spcAft>
              <a:defRPr sz="1200">
                <a:solidFill>
                  <a:schemeClr val="tx1"/>
                </a:solidFill>
                <a:latin typeface="Arial" pitchFamily="34" charset="0"/>
              </a:defRPr>
            </a:lvl7pPr>
            <a:lvl8pPr marL="3361009" indent="-219404" defTabSz="1109737" eaLnBrk="0" fontAlgn="base" hangingPunct="0">
              <a:spcBef>
                <a:spcPct val="30000"/>
              </a:spcBef>
              <a:spcAft>
                <a:spcPct val="0"/>
              </a:spcAft>
              <a:defRPr sz="1200">
                <a:solidFill>
                  <a:schemeClr val="tx1"/>
                </a:solidFill>
                <a:latin typeface="Arial" pitchFamily="34" charset="0"/>
              </a:defRPr>
            </a:lvl8pPr>
            <a:lvl9pPr marL="3818895" indent="-219404" defTabSz="110973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16E8F5C-0B27-49C7-BB14-71824C66214C}" type="slidenum">
              <a:rPr lang="en-US" altLang="en-US" sz="1400">
                <a:latin typeface="Times New Roman" pitchFamily="18" charset="0"/>
                <a:cs typeface="Arial" pitchFamily="34" charset="0"/>
              </a:rPr>
              <a:pPr eaLnBrk="1" hangingPunct="1">
                <a:spcBef>
                  <a:spcPct val="0"/>
                </a:spcBef>
              </a:pPr>
              <a:t>8</a:t>
            </a:fld>
            <a:endParaRPr lang="en-US" altLang="en-US" sz="1400">
              <a:latin typeface="Times New Roman" pitchFamily="18" charset="0"/>
              <a:cs typeface="Arial" pitchFamily="34" charset="0"/>
            </a:endParaRPr>
          </a:p>
        </p:txBody>
      </p:sp>
      <p:sp>
        <p:nvSpPr>
          <p:cNvPr id="155651" name="Rectangle 2"/>
          <p:cNvSpPr>
            <a:spLocks noGrp="1" noRot="1" noChangeAspect="1" noChangeArrowheads="1" noTextEdit="1"/>
          </p:cNvSpPr>
          <p:nvPr>
            <p:ph type="sldImg"/>
          </p:nvPr>
        </p:nvSpPr>
        <p:spPr>
          <a:xfrm>
            <a:off x="457200" y="720725"/>
            <a:ext cx="6400800" cy="3600450"/>
          </a:xfrm>
          <a:ln cap="flat"/>
        </p:spPr>
      </p:sp>
      <p:sp>
        <p:nvSpPr>
          <p:cNvPr id="155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en-US">
              <a:latin typeface="Arial" pitchFamily="34" charset="0"/>
            </a:endParaRPr>
          </a:p>
        </p:txBody>
      </p:sp>
    </p:spTree>
    <p:extLst>
      <p:ext uri="{BB962C8B-B14F-4D97-AF65-F5344CB8AC3E}">
        <p14:creationId xmlns:p14="http://schemas.microsoft.com/office/powerpoint/2010/main" val="3650367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09737" eaLnBrk="0" hangingPunct="0">
              <a:spcBef>
                <a:spcPct val="30000"/>
              </a:spcBef>
              <a:defRPr sz="1200">
                <a:solidFill>
                  <a:schemeClr val="tx1"/>
                </a:solidFill>
                <a:latin typeface="Arial" pitchFamily="34" charset="0"/>
              </a:defRPr>
            </a:lvl1pPr>
            <a:lvl2pPr marL="717037" indent="-275050" defTabSz="1109737" eaLnBrk="0" hangingPunct="0">
              <a:spcBef>
                <a:spcPct val="30000"/>
              </a:spcBef>
              <a:defRPr sz="1200">
                <a:solidFill>
                  <a:schemeClr val="tx1"/>
                </a:solidFill>
                <a:latin typeface="Arial" pitchFamily="34" charset="0"/>
              </a:defRPr>
            </a:lvl2pPr>
            <a:lvl3pPr marL="1103378" indent="-219404" defTabSz="1109737" eaLnBrk="0" hangingPunct="0">
              <a:spcBef>
                <a:spcPct val="30000"/>
              </a:spcBef>
              <a:defRPr sz="1200">
                <a:solidFill>
                  <a:schemeClr val="tx1"/>
                </a:solidFill>
                <a:latin typeface="Arial" pitchFamily="34" charset="0"/>
              </a:defRPr>
            </a:lvl3pPr>
            <a:lvl4pPr marL="1545365" indent="-219404" defTabSz="1109737" eaLnBrk="0" hangingPunct="0">
              <a:spcBef>
                <a:spcPct val="30000"/>
              </a:spcBef>
              <a:defRPr sz="1200">
                <a:solidFill>
                  <a:schemeClr val="tx1"/>
                </a:solidFill>
                <a:latin typeface="Arial" pitchFamily="34" charset="0"/>
              </a:defRPr>
            </a:lvl4pPr>
            <a:lvl5pPr marL="1987352" indent="-219404" defTabSz="1109737" eaLnBrk="0" hangingPunct="0">
              <a:spcBef>
                <a:spcPct val="30000"/>
              </a:spcBef>
              <a:defRPr sz="1200">
                <a:solidFill>
                  <a:schemeClr val="tx1"/>
                </a:solidFill>
                <a:latin typeface="Arial" pitchFamily="34" charset="0"/>
              </a:defRPr>
            </a:lvl5pPr>
            <a:lvl6pPr marL="2445237" indent="-219404" defTabSz="1109737" eaLnBrk="0" fontAlgn="base" hangingPunct="0">
              <a:spcBef>
                <a:spcPct val="30000"/>
              </a:spcBef>
              <a:spcAft>
                <a:spcPct val="0"/>
              </a:spcAft>
              <a:defRPr sz="1200">
                <a:solidFill>
                  <a:schemeClr val="tx1"/>
                </a:solidFill>
                <a:latin typeface="Arial" pitchFamily="34" charset="0"/>
              </a:defRPr>
            </a:lvl6pPr>
            <a:lvl7pPr marL="2903123" indent="-219404" defTabSz="1109737" eaLnBrk="0" fontAlgn="base" hangingPunct="0">
              <a:spcBef>
                <a:spcPct val="30000"/>
              </a:spcBef>
              <a:spcAft>
                <a:spcPct val="0"/>
              </a:spcAft>
              <a:defRPr sz="1200">
                <a:solidFill>
                  <a:schemeClr val="tx1"/>
                </a:solidFill>
                <a:latin typeface="Arial" pitchFamily="34" charset="0"/>
              </a:defRPr>
            </a:lvl7pPr>
            <a:lvl8pPr marL="3361009" indent="-219404" defTabSz="1109737" eaLnBrk="0" fontAlgn="base" hangingPunct="0">
              <a:spcBef>
                <a:spcPct val="30000"/>
              </a:spcBef>
              <a:spcAft>
                <a:spcPct val="0"/>
              </a:spcAft>
              <a:defRPr sz="1200">
                <a:solidFill>
                  <a:schemeClr val="tx1"/>
                </a:solidFill>
                <a:latin typeface="Arial" pitchFamily="34" charset="0"/>
              </a:defRPr>
            </a:lvl8pPr>
            <a:lvl9pPr marL="3818895" indent="-219404" defTabSz="110973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ED56977-BEAF-431A-B099-C7A108E25A74}" type="slidenum">
              <a:rPr lang="en-US" altLang="en-US" sz="1400">
                <a:latin typeface="Times New Roman" pitchFamily="18" charset="0"/>
                <a:cs typeface="Arial" pitchFamily="34" charset="0"/>
              </a:rPr>
              <a:pPr eaLnBrk="1" hangingPunct="1">
                <a:spcBef>
                  <a:spcPct val="0"/>
                </a:spcBef>
              </a:pPr>
              <a:t>9</a:t>
            </a:fld>
            <a:endParaRPr lang="en-US" altLang="en-US" sz="1400">
              <a:latin typeface="Times New Roman" pitchFamily="18" charset="0"/>
              <a:cs typeface="Arial" pitchFamily="34" charset="0"/>
            </a:endParaRPr>
          </a:p>
        </p:txBody>
      </p:sp>
      <p:sp>
        <p:nvSpPr>
          <p:cNvPr id="156675" name="Rectangle 2"/>
          <p:cNvSpPr>
            <a:spLocks noGrp="1" noRot="1" noChangeAspect="1" noChangeArrowheads="1" noTextEdit="1"/>
          </p:cNvSpPr>
          <p:nvPr>
            <p:ph type="sldImg"/>
          </p:nvPr>
        </p:nvSpPr>
        <p:spPr>
          <a:xfrm>
            <a:off x="457200" y="720725"/>
            <a:ext cx="6400800" cy="3600450"/>
          </a:xfrm>
          <a:ln cap="flat"/>
        </p:spPr>
      </p:sp>
      <p:sp>
        <p:nvSpPr>
          <p:cNvPr id="156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en-US">
              <a:latin typeface="Arial" pitchFamily="34" charset="0"/>
            </a:endParaRPr>
          </a:p>
        </p:txBody>
      </p:sp>
    </p:spTree>
    <p:extLst>
      <p:ext uri="{BB962C8B-B14F-4D97-AF65-F5344CB8AC3E}">
        <p14:creationId xmlns:p14="http://schemas.microsoft.com/office/powerpoint/2010/main" val="3448465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09737" eaLnBrk="0" hangingPunct="0">
              <a:spcBef>
                <a:spcPct val="30000"/>
              </a:spcBef>
              <a:defRPr sz="1200">
                <a:solidFill>
                  <a:schemeClr val="tx1"/>
                </a:solidFill>
                <a:latin typeface="Arial" pitchFamily="34" charset="0"/>
              </a:defRPr>
            </a:lvl1pPr>
            <a:lvl2pPr marL="717037" indent="-275050" defTabSz="1109737" eaLnBrk="0" hangingPunct="0">
              <a:spcBef>
                <a:spcPct val="30000"/>
              </a:spcBef>
              <a:defRPr sz="1200">
                <a:solidFill>
                  <a:schemeClr val="tx1"/>
                </a:solidFill>
                <a:latin typeface="Arial" pitchFamily="34" charset="0"/>
              </a:defRPr>
            </a:lvl2pPr>
            <a:lvl3pPr marL="1103378" indent="-219404" defTabSz="1109737" eaLnBrk="0" hangingPunct="0">
              <a:spcBef>
                <a:spcPct val="30000"/>
              </a:spcBef>
              <a:defRPr sz="1200">
                <a:solidFill>
                  <a:schemeClr val="tx1"/>
                </a:solidFill>
                <a:latin typeface="Arial" pitchFamily="34" charset="0"/>
              </a:defRPr>
            </a:lvl3pPr>
            <a:lvl4pPr marL="1545365" indent="-219404" defTabSz="1109737" eaLnBrk="0" hangingPunct="0">
              <a:spcBef>
                <a:spcPct val="30000"/>
              </a:spcBef>
              <a:defRPr sz="1200">
                <a:solidFill>
                  <a:schemeClr val="tx1"/>
                </a:solidFill>
                <a:latin typeface="Arial" pitchFamily="34" charset="0"/>
              </a:defRPr>
            </a:lvl4pPr>
            <a:lvl5pPr marL="1987352" indent="-219404" defTabSz="1109737" eaLnBrk="0" hangingPunct="0">
              <a:spcBef>
                <a:spcPct val="30000"/>
              </a:spcBef>
              <a:defRPr sz="1200">
                <a:solidFill>
                  <a:schemeClr val="tx1"/>
                </a:solidFill>
                <a:latin typeface="Arial" pitchFamily="34" charset="0"/>
              </a:defRPr>
            </a:lvl5pPr>
            <a:lvl6pPr marL="2445237" indent="-219404" defTabSz="1109737" eaLnBrk="0" fontAlgn="base" hangingPunct="0">
              <a:spcBef>
                <a:spcPct val="30000"/>
              </a:spcBef>
              <a:spcAft>
                <a:spcPct val="0"/>
              </a:spcAft>
              <a:defRPr sz="1200">
                <a:solidFill>
                  <a:schemeClr val="tx1"/>
                </a:solidFill>
                <a:latin typeface="Arial" pitchFamily="34" charset="0"/>
              </a:defRPr>
            </a:lvl6pPr>
            <a:lvl7pPr marL="2903123" indent="-219404" defTabSz="1109737" eaLnBrk="0" fontAlgn="base" hangingPunct="0">
              <a:spcBef>
                <a:spcPct val="30000"/>
              </a:spcBef>
              <a:spcAft>
                <a:spcPct val="0"/>
              </a:spcAft>
              <a:defRPr sz="1200">
                <a:solidFill>
                  <a:schemeClr val="tx1"/>
                </a:solidFill>
                <a:latin typeface="Arial" pitchFamily="34" charset="0"/>
              </a:defRPr>
            </a:lvl7pPr>
            <a:lvl8pPr marL="3361009" indent="-219404" defTabSz="1109737" eaLnBrk="0" fontAlgn="base" hangingPunct="0">
              <a:spcBef>
                <a:spcPct val="30000"/>
              </a:spcBef>
              <a:spcAft>
                <a:spcPct val="0"/>
              </a:spcAft>
              <a:defRPr sz="1200">
                <a:solidFill>
                  <a:schemeClr val="tx1"/>
                </a:solidFill>
                <a:latin typeface="Arial" pitchFamily="34" charset="0"/>
              </a:defRPr>
            </a:lvl8pPr>
            <a:lvl9pPr marL="3818895" indent="-219404" defTabSz="110973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A8E8B32-8D6E-402E-8EF5-F7BFBCAE327B}" type="slidenum">
              <a:rPr lang="en-US" altLang="en-US" sz="1400">
                <a:latin typeface="Times New Roman" pitchFamily="18" charset="0"/>
                <a:cs typeface="Arial" pitchFamily="34" charset="0"/>
              </a:rPr>
              <a:pPr eaLnBrk="1" hangingPunct="1">
                <a:spcBef>
                  <a:spcPct val="0"/>
                </a:spcBef>
              </a:pPr>
              <a:t>10</a:t>
            </a:fld>
            <a:endParaRPr lang="en-US" altLang="en-US" sz="1400">
              <a:latin typeface="Times New Roman" pitchFamily="18" charset="0"/>
              <a:cs typeface="Arial" pitchFamily="34" charset="0"/>
            </a:endParaRPr>
          </a:p>
        </p:txBody>
      </p:sp>
      <p:sp>
        <p:nvSpPr>
          <p:cNvPr id="157699" name="Rectangle 2"/>
          <p:cNvSpPr>
            <a:spLocks noGrp="1" noRot="1" noChangeAspect="1" noChangeArrowheads="1" noTextEdit="1"/>
          </p:cNvSpPr>
          <p:nvPr>
            <p:ph type="sldImg"/>
          </p:nvPr>
        </p:nvSpPr>
        <p:spPr>
          <a:xfrm>
            <a:off x="457200" y="720725"/>
            <a:ext cx="6400800" cy="3600450"/>
          </a:xfrm>
          <a:ln cap="flat"/>
        </p:spPr>
      </p:sp>
      <p:sp>
        <p:nvSpPr>
          <p:cNvPr id="157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en-US">
              <a:latin typeface="Arial" pitchFamily="34" charset="0"/>
            </a:endParaRPr>
          </a:p>
        </p:txBody>
      </p:sp>
    </p:spTree>
    <p:extLst>
      <p:ext uri="{BB962C8B-B14F-4D97-AF65-F5344CB8AC3E}">
        <p14:creationId xmlns:p14="http://schemas.microsoft.com/office/powerpoint/2010/main" val="1151014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nl-NL" err="1"/>
              <a:t>Some</a:t>
            </a:r>
            <a:r>
              <a:rPr lang="nl-NL"/>
              <a:t> </a:t>
            </a:r>
            <a:r>
              <a:rPr lang="nl-NL" err="1"/>
              <a:t>highlights</a:t>
            </a:r>
            <a:endParaRPr lang="en-US"/>
          </a:p>
        </p:txBody>
      </p:sp>
      <p:sp>
        <p:nvSpPr>
          <p:cNvPr id="4" name="Slide Number Placeholder 3"/>
          <p:cNvSpPr>
            <a:spLocks noGrp="1"/>
          </p:cNvSpPr>
          <p:nvPr>
            <p:ph type="sldNum" sz="quarter" idx="10"/>
          </p:nvPr>
        </p:nvSpPr>
        <p:spPr/>
        <p:txBody>
          <a:bodyPr/>
          <a:lstStyle/>
          <a:p>
            <a:pPr>
              <a:defRPr/>
            </a:pPr>
            <a:fld id="{1F92D7EA-2434-4756-8E3A-6200E463230D}" type="slidenum">
              <a:rPr lang="en-US" smtClean="0"/>
              <a:pPr>
                <a:defRPr/>
              </a:pPr>
              <a:t>11</a:t>
            </a:fld>
            <a:endParaRPr lang="en-US"/>
          </a:p>
        </p:txBody>
      </p:sp>
    </p:spTree>
    <p:extLst>
      <p:ext uri="{BB962C8B-B14F-4D97-AF65-F5344CB8AC3E}">
        <p14:creationId xmlns:p14="http://schemas.microsoft.com/office/powerpoint/2010/main" val="456671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92D7EA-2434-4756-8E3A-6200E463230D}" type="slidenum">
              <a:rPr lang="en-US" smtClean="0"/>
              <a:pPr>
                <a:defRPr/>
              </a:pPr>
              <a:t>13</a:t>
            </a:fld>
            <a:endParaRPr lang="en-US"/>
          </a:p>
        </p:txBody>
      </p:sp>
    </p:spTree>
    <p:extLst>
      <p:ext uri="{BB962C8B-B14F-4D97-AF65-F5344CB8AC3E}">
        <p14:creationId xmlns:p14="http://schemas.microsoft.com/office/powerpoint/2010/main" val="2142014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p:txBody>
          <a:bodyPr/>
          <a:lstStyle>
            <a:lvl1pPr defTabSz="955519" eaLnBrk="0" hangingPunct="0">
              <a:lnSpc>
                <a:spcPct val="110000"/>
              </a:lnSpc>
              <a:spcBef>
                <a:spcPct val="20000"/>
              </a:spcBef>
              <a:buClr>
                <a:srgbClr val="3367CD"/>
              </a:buClr>
              <a:defRPr sz="1600">
                <a:solidFill>
                  <a:schemeClr val="bg1"/>
                </a:solidFill>
                <a:latin typeface="Arial" charset="0"/>
              </a:defRPr>
            </a:lvl1pPr>
            <a:lvl2pPr marL="744064" indent="-286179" defTabSz="955519" eaLnBrk="0" hangingPunct="0">
              <a:lnSpc>
                <a:spcPct val="110000"/>
              </a:lnSpc>
              <a:spcBef>
                <a:spcPct val="20000"/>
              </a:spcBef>
              <a:buClr>
                <a:srgbClr val="3367CD"/>
              </a:buClr>
              <a:defRPr sz="1600">
                <a:solidFill>
                  <a:schemeClr val="bg1"/>
                </a:solidFill>
                <a:latin typeface="Arial" charset="0"/>
              </a:defRPr>
            </a:lvl2pPr>
            <a:lvl3pPr marL="1144715" indent="-228943" defTabSz="955519" eaLnBrk="0" hangingPunct="0">
              <a:lnSpc>
                <a:spcPct val="110000"/>
              </a:lnSpc>
              <a:spcBef>
                <a:spcPct val="20000"/>
              </a:spcBef>
              <a:buClr>
                <a:srgbClr val="3367CD"/>
              </a:buClr>
              <a:defRPr sz="1600">
                <a:solidFill>
                  <a:schemeClr val="bg1"/>
                </a:solidFill>
                <a:latin typeface="Arial" charset="0"/>
              </a:defRPr>
            </a:lvl3pPr>
            <a:lvl4pPr marL="1602600" indent="-228943" defTabSz="955519" eaLnBrk="0" hangingPunct="0">
              <a:lnSpc>
                <a:spcPct val="110000"/>
              </a:lnSpc>
              <a:spcBef>
                <a:spcPct val="20000"/>
              </a:spcBef>
              <a:buClr>
                <a:srgbClr val="3367CD"/>
              </a:buClr>
              <a:defRPr sz="1600">
                <a:solidFill>
                  <a:schemeClr val="bg1"/>
                </a:solidFill>
                <a:latin typeface="Arial" charset="0"/>
              </a:defRPr>
            </a:lvl4pPr>
            <a:lvl5pPr marL="2060486" indent="-228943" defTabSz="955519" eaLnBrk="0" hangingPunct="0">
              <a:lnSpc>
                <a:spcPct val="110000"/>
              </a:lnSpc>
              <a:spcBef>
                <a:spcPct val="20000"/>
              </a:spcBef>
              <a:buClr>
                <a:srgbClr val="3367CD"/>
              </a:buClr>
              <a:defRPr sz="1600">
                <a:solidFill>
                  <a:schemeClr val="bg1"/>
                </a:solidFill>
                <a:latin typeface="Arial" charset="0"/>
              </a:defRPr>
            </a:lvl5pPr>
            <a:lvl6pPr marL="2518372" indent="-228943" defTabSz="955519"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6258" indent="-228943" defTabSz="955519"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34144" indent="-228943" defTabSz="955519"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92029" indent="-228943" defTabSz="955519"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lnSpc>
                <a:spcPct val="100000"/>
              </a:lnSpc>
              <a:spcBef>
                <a:spcPct val="0"/>
              </a:spcBef>
              <a:buClrTx/>
              <a:defRPr/>
            </a:pPr>
            <a:fld id="{4BEE1B05-B266-4DAF-94EC-1D7ED4D200E4}" type="slidenum">
              <a:rPr lang="en-US" sz="1300">
                <a:solidFill>
                  <a:schemeClr val="tx1"/>
                </a:solidFill>
              </a:rPr>
              <a:pPr eaLnBrk="1" hangingPunct="1">
                <a:lnSpc>
                  <a:spcPct val="100000"/>
                </a:lnSpc>
                <a:spcBef>
                  <a:spcPct val="0"/>
                </a:spcBef>
                <a:buClrTx/>
                <a:defRPr/>
              </a:pPr>
              <a:t>25</a:t>
            </a:fld>
            <a:endParaRPr lang="en-US" sz="1300">
              <a:solidFill>
                <a:schemeClr val="tx1"/>
              </a:solidFill>
            </a:endParaRPr>
          </a:p>
        </p:txBody>
      </p:sp>
      <p:sp>
        <p:nvSpPr>
          <p:cNvPr id="185347" name="Rectangle 2"/>
          <p:cNvSpPr>
            <a:spLocks noGrp="1" noRot="1" noChangeAspect="1" noChangeArrowheads="1" noTextEdit="1"/>
          </p:cNvSpPr>
          <p:nvPr>
            <p:ph type="sldImg"/>
          </p:nvPr>
        </p:nvSpPr>
        <p:spPr>
          <a:xfrm>
            <a:off x="460375" y="720725"/>
            <a:ext cx="6399213" cy="3598863"/>
          </a:xfrm>
          <a:ln/>
        </p:spPr>
      </p:sp>
      <p:sp>
        <p:nvSpPr>
          <p:cNvPr id="185348" name="Rectangle 3"/>
          <p:cNvSpPr>
            <a:spLocks noGrp="1" noChangeArrowheads="1"/>
          </p:cNvSpPr>
          <p:nvPr>
            <p:ph type="body" idx="1"/>
          </p:nvPr>
        </p:nvSpPr>
        <p:spPr>
          <a:xfrm>
            <a:off x="977184" y="4558766"/>
            <a:ext cx="5360835" cy="4322305"/>
          </a:xfrm>
          <a:noFill/>
        </p:spPr>
        <p:txBody>
          <a:bodyPr/>
          <a:lstStyle/>
          <a:p>
            <a:pPr eaLnBrk="1" hangingPunct="1"/>
            <a:endParaRPr lang="nl-NL"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nl-NL"/>
              <a:t>Norbert Borgers</a:t>
            </a:r>
            <a:endParaRPr lang="en-US"/>
          </a:p>
        </p:txBody>
      </p:sp>
      <p:sp>
        <p:nvSpPr>
          <p:cNvPr id="4" name="Slide Number Placeholder 3"/>
          <p:cNvSpPr>
            <a:spLocks noGrp="1"/>
          </p:cNvSpPr>
          <p:nvPr>
            <p:ph type="sldNum" sz="quarter" idx="10"/>
          </p:nvPr>
        </p:nvSpPr>
        <p:spPr/>
        <p:txBody>
          <a:bodyPr/>
          <a:lstStyle/>
          <a:p>
            <a:pPr>
              <a:defRPr/>
            </a:pPr>
            <a:fld id="{1F92D7EA-2434-4756-8E3A-6200E463230D}" type="slidenum">
              <a:rPr lang="en-US" smtClean="0"/>
              <a:pPr>
                <a:defRPr/>
              </a:pPr>
              <a:t>26</a:t>
            </a:fld>
            <a:endParaRPr lang="en-US"/>
          </a:p>
        </p:txBody>
      </p:sp>
    </p:spTree>
    <p:extLst>
      <p:ext uri="{BB962C8B-B14F-4D97-AF65-F5344CB8AC3E}">
        <p14:creationId xmlns:p14="http://schemas.microsoft.com/office/powerpoint/2010/main" val="1337526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2313"/>
            <a:ext cx="6408738" cy="3605212"/>
          </a:xfrm>
        </p:spPr>
      </p:sp>
      <p:sp>
        <p:nvSpPr>
          <p:cNvPr id="3" name="Notes Placeholder 2"/>
          <p:cNvSpPr>
            <a:spLocks noGrp="1"/>
          </p:cNvSpPr>
          <p:nvPr>
            <p:ph type="body" idx="1"/>
          </p:nvPr>
        </p:nvSpPr>
        <p:spPr/>
        <p:txBody>
          <a:bodyPr/>
          <a:lstStyle/>
          <a:p>
            <a:pPr defTabSz="917146">
              <a:defRPr/>
            </a:pPr>
            <a:r>
              <a:rPr lang="en-US" dirty="0"/>
              <a:t>To insert a new slide with this template, go to the </a:t>
            </a:r>
            <a:r>
              <a:rPr lang="en-US" b="1" dirty="0"/>
              <a:t>Home tab </a:t>
            </a:r>
            <a:r>
              <a:rPr lang="en-US" dirty="0"/>
              <a:t>(up top), click </a:t>
            </a:r>
            <a:r>
              <a:rPr lang="en-US" i="1" dirty="0"/>
              <a:t>New Slide</a:t>
            </a:r>
            <a:r>
              <a:rPr lang="en-US" dirty="0"/>
              <a:t> and select the one that says </a:t>
            </a:r>
            <a:r>
              <a:rPr lang="en-US" i="1" dirty="0"/>
              <a:t>Impactful Slide.</a:t>
            </a:r>
          </a:p>
          <a:p>
            <a:endParaRPr lang="en-US" b="1" dirty="0"/>
          </a:p>
          <a:p>
            <a:r>
              <a:rPr lang="en-US" b="1" dirty="0"/>
              <a:t>Please avoid using this slide style too often in your presentation. </a:t>
            </a:r>
            <a:r>
              <a:rPr lang="en-US" dirty="0"/>
              <a:t>It is meant to help get strong messages across and/or to help separate sections within your presentation.</a:t>
            </a:r>
          </a:p>
        </p:txBody>
      </p:sp>
      <p:sp>
        <p:nvSpPr>
          <p:cNvPr id="4" name="Slide Number Placeholder 3"/>
          <p:cNvSpPr>
            <a:spLocks noGrp="1"/>
          </p:cNvSpPr>
          <p:nvPr>
            <p:ph type="sldNum" sz="quarter" idx="10"/>
          </p:nvPr>
        </p:nvSpPr>
        <p:spPr/>
        <p:txBody>
          <a:bodyPr/>
          <a:lstStyle/>
          <a:p>
            <a:pPr>
              <a:defRPr/>
            </a:pPr>
            <a:fld id="{1F92D7EA-2434-4756-8E3A-6200E463230D}" type="slidenum">
              <a:rPr lang="en-US" smtClean="0"/>
              <a:pPr>
                <a:defRPr/>
              </a:pPr>
              <a:t>27</a:t>
            </a:fld>
            <a:endParaRPr lang="en-US"/>
          </a:p>
        </p:txBody>
      </p:sp>
    </p:spTree>
    <p:extLst>
      <p:ext uri="{BB962C8B-B14F-4D97-AF65-F5344CB8AC3E}">
        <p14:creationId xmlns:p14="http://schemas.microsoft.com/office/powerpoint/2010/main" val="3379937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3657600" y="4904185"/>
            <a:ext cx="162256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tx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tx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tx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tx1"/>
                </a:solidFill>
                <a:latin typeface="Arial" charset="0"/>
              </a:defRPr>
            </a:lvl9pPr>
          </a:lstStyle>
          <a:p>
            <a:pPr>
              <a:lnSpc>
                <a:spcPct val="100000"/>
              </a:lnSpc>
              <a:spcBef>
                <a:spcPct val="0"/>
              </a:spcBef>
              <a:buClrTx/>
              <a:buFontTx/>
              <a:buChar char="©"/>
              <a:defRPr/>
            </a:pPr>
            <a:r>
              <a:rPr lang="en-US" sz="700" dirty="0"/>
              <a:t> </a:t>
            </a:r>
            <a:r>
              <a:rPr lang="he-IL" sz="700" dirty="0"/>
              <a:t>2020</a:t>
            </a:r>
            <a:r>
              <a:rPr lang="en-US" sz="700" dirty="0"/>
              <a:t> Eaton. All Rights Reserved.</a:t>
            </a:r>
            <a:r>
              <a:rPr lang="en-US" sz="700" dirty="0">
                <a:solidFill>
                  <a:schemeClr val="bg1"/>
                </a:solidFill>
              </a:rPr>
              <a:t>.</a:t>
            </a:r>
          </a:p>
        </p:txBody>
      </p:sp>
      <p:sp>
        <p:nvSpPr>
          <p:cNvPr id="5123" name="Rectangle 3"/>
          <p:cNvSpPr>
            <a:spLocks noGrp="1" noChangeArrowheads="1"/>
          </p:cNvSpPr>
          <p:nvPr>
            <p:ph type="ctrTitle"/>
          </p:nvPr>
        </p:nvSpPr>
        <p:spPr>
          <a:xfrm>
            <a:off x="1206500" y="114300"/>
            <a:ext cx="7924800" cy="742950"/>
          </a:xfrm>
        </p:spPr>
        <p:txBody>
          <a:bodyPr anchor="ctr"/>
          <a:lstStyle>
            <a:lvl1pPr>
              <a:defRPr sz="2800" baseline="0">
                <a:solidFill>
                  <a:schemeClr val="tx1"/>
                </a:solidFill>
              </a:defRPr>
            </a:lvl1pPr>
          </a:lstStyle>
          <a:p>
            <a:pPr lvl="0"/>
            <a:r>
              <a:rPr lang="en-US" noProof="0" dirty="0"/>
              <a:t>Click to edit Master title style</a:t>
            </a:r>
          </a:p>
        </p:txBody>
      </p:sp>
      <p:sp>
        <p:nvSpPr>
          <p:cNvPr id="8" name="Rectangle 7"/>
          <p:cNvSpPr/>
          <p:nvPr userDrawn="1"/>
        </p:nvSpPr>
        <p:spPr bwMode="auto">
          <a:xfrm>
            <a:off x="381000" y="0"/>
            <a:ext cx="8763000" cy="3943350"/>
          </a:xfrm>
          <a:prstGeom prst="rect">
            <a:avLst/>
          </a:prstGeom>
          <a:noFill/>
          <a:ln>
            <a:solidFill>
              <a:srgbClr val="B2B2B2"/>
            </a:solid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931" y="4476750"/>
            <a:ext cx="1455269" cy="482219"/>
          </a:xfrm>
          <a:prstGeom prst="rect">
            <a:avLst/>
          </a:prstGeom>
        </p:spPr>
      </p:pic>
    </p:spTree>
    <p:extLst>
      <p:ext uri="{BB962C8B-B14F-4D97-AF65-F5344CB8AC3E}">
        <p14:creationId xmlns:p14="http://schemas.microsoft.com/office/powerpoint/2010/main" val="4208596065"/>
      </p:ext>
    </p:extLst>
  </p:cSld>
  <p:clrMapOvr>
    <a:masterClrMapping/>
  </p:clrMapOvr>
  <p:transition spd="med">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100708"/>
      </p:ext>
    </p:extLst>
  </p:cSld>
  <p:clrMapOvr>
    <a:masterClrMapping/>
  </p:clrMapOvr>
  <p:transition spd="med">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0"/>
            <a:ext cx="7924800" cy="468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485570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7924800" cy="822722"/>
          </a:xfrm>
        </p:spPr>
        <p:txBody>
          <a:bodyPr/>
          <a:lstStyle/>
          <a:p>
            <a:r>
              <a:rPr lang="pt-BR"/>
              <a:t>Clique para editar o estilo do título mestre</a:t>
            </a:r>
          </a:p>
        </p:txBody>
      </p:sp>
      <p:sp>
        <p:nvSpPr>
          <p:cNvPr id="3" name="Espaço Reservado para Tabela 2"/>
          <p:cNvSpPr>
            <a:spLocks noGrp="1"/>
          </p:cNvSpPr>
          <p:nvPr>
            <p:ph type="tbl" idx="1"/>
          </p:nvPr>
        </p:nvSpPr>
        <p:spPr>
          <a:xfrm>
            <a:off x="839788" y="1164432"/>
            <a:ext cx="7923212" cy="3521869"/>
          </a:xfrm>
        </p:spPr>
        <p:txBody>
          <a:bodyPr/>
          <a:lstStyle/>
          <a:p>
            <a:pPr lvl="0"/>
            <a:endParaRPr lang="pt-BR" noProof="0"/>
          </a:p>
        </p:txBody>
      </p:sp>
    </p:spTree>
    <p:extLst>
      <p:ext uri="{BB962C8B-B14F-4D97-AF65-F5344CB8AC3E}">
        <p14:creationId xmlns:p14="http://schemas.microsoft.com/office/powerpoint/2010/main" val="993002773"/>
      </p:ext>
    </p:extLst>
  </p:cSld>
  <p:clrMapOvr>
    <a:masterClrMapping/>
  </p:clrMapOvr>
  <p:transition spd="med">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3657600" y="4904187"/>
            <a:ext cx="162256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tx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tx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tx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tx1"/>
                </a:solidFill>
                <a:latin typeface="Arial" charset="0"/>
              </a:defRPr>
            </a:lvl9pPr>
          </a:lstStyle>
          <a:p>
            <a:pPr>
              <a:lnSpc>
                <a:spcPct val="100000"/>
              </a:lnSpc>
              <a:spcBef>
                <a:spcPct val="0"/>
              </a:spcBef>
              <a:buClrTx/>
              <a:buFontTx/>
              <a:buChar char="©"/>
              <a:defRPr/>
            </a:pPr>
            <a:r>
              <a:rPr lang="en-US" sz="700" dirty="0"/>
              <a:t> 2020 Eaton. All Rights Reserved.</a:t>
            </a:r>
            <a:r>
              <a:rPr lang="en-US" sz="700" dirty="0">
                <a:solidFill>
                  <a:schemeClr val="bg1"/>
                </a:solidFill>
              </a:rPr>
              <a:t>.</a:t>
            </a:r>
          </a:p>
        </p:txBody>
      </p:sp>
      <p:sp>
        <p:nvSpPr>
          <p:cNvPr id="5123" name="Rectangle 3"/>
          <p:cNvSpPr>
            <a:spLocks noGrp="1" noChangeArrowheads="1"/>
          </p:cNvSpPr>
          <p:nvPr>
            <p:ph type="ctrTitle"/>
          </p:nvPr>
        </p:nvSpPr>
        <p:spPr>
          <a:xfrm>
            <a:off x="1206500" y="114300"/>
            <a:ext cx="7924800" cy="742950"/>
          </a:xfrm>
        </p:spPr>
        <p:txBody>
          <a:bodyPr anchor="ctr"/>
          <a:lstStyle>
            <a:lvl1pPr>
              <a:defRPr sz="2800" baseline="0">
                <a:solidFill>
                  <a:schemeClr val="tx1"/>
                </a:solidFill>
              </a:defRPr>
            </a:lvl1pPr>
          </a:lstStyle>
          <a:p>
            <a:pPr lvl="0"/>
            <a:r>
              <a:rPr lang="en-US" noProof="0"/>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935" y="4476752"/>
            <a:ext cx="1455269" cy="482219"/>
          </a:xfrm>
          <a:prstGeom prst="rect">
            <a:avLst/>
          </a:prstGeom>
        </p:spPr>
      </p:pic>
    </p:spTree>
    <p:extLst>
      <p:ext uri="{BB962C8B-B14F-4D97-AF65-F5344CB8AC3E}">
        <p14:creationId xmlns:p14="http://schemas.microsoft.com/office/powerpoint/2010/main" val="1166822317"/>
      </p:ext>
    </p:extLst>
  </p:cSld>
  <p:clrMapOvr>
    <a:masterClrMapping/>
  </p:clrMapOvr>
  <p:transition spd="med">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_option 2">
    <p:spTree>
      <p:nvGrpSpPr>
        <p:cNvPr id="1" name=""/>
        <p:cNvGrpSpPr/>
        <p:nvPr/>
      </p:nvGrpSpPr>
      <p:grpSpPr>
        <a:xfrm>
          <a:off x="0" y="0"/>
          <a:ext cx="0" cy="0"/>
          <a:chOff x="0" y="0"/>
          <a:chExt cx="0" cy="0"/>
        </a:xfrm>
      </p:grpSpPr>
      <p:sp>
        <p:nvSpPr>
          <p:cNvPr id="5123" name="Rectangle 3"/>
          <p:cNvSpPr>
            <a:spLocks noGrp="1" noChangeArrowheads="1"/>
          </p:cNvSpPr>
          <p:nvPr>
            <p:ph type="ctrTitle"/>
          </p:nvPr>
        </p:nvSpPr>
        <p:spPr>
          <a:xfrm>
            <a:off x="914400" y="2781300"/>
            <a:ext cx="7924800" cy="857250"/>
          </a:xfrm>
        </p:spPr>
        <p:txBody>
          <a:bodyPr anchor="ctr"/>
          <a:lstStyle>
            <a:lvl1pPr>
              <a:defRPr/>
            </a:lvl1pPr>
          </a:lstStyle>
          <a:p>
            <a:pPr lvl="0"/>
            <a:r>
              <a:rPr lang="en-US" noProof="0"/>
              <a:t>Click to edit Master title style</a:t>
            </a:r>
          </a:p>
        </p:txBody>
      </p:sp>
      <p:sp>
        <p:nvSpPr>
          <p:cNvPr id="5124" name="Rectangle 4"/>
          <p:cNvSpPr>
            <a:spLocks noGrp="1" noChangeArrowheads="1"/>
          </p:cNvSpPr>
          <p:nvPr>
            <p:ph type="subTitle" idx="1"/>
          </p:nvPr>
        </p:nvSpPr>
        <p:spPr>
          <a:xfrm>
            <a:off x="909637" y="3739755"/>
            <a:ext cx="6024563" cy="508396"/>
          </a:xfrm>
        </p:spPr>
        <p:txBody>
          <a:bodyPr/>
          <a:lstStyle>
            <a:lvl1pPr marL="0" indent="0">
              <a:buFontTx/>
              <a:buNone/>
              <a:defRPr sz="1600">
                <a:solidFill>
                  <a:srgbClr val="0067C6"/>
                </a:solidFill>
              </a:defRPr>
            </a:lvl1pPr>
          </a:lstStyle>
          <a:p>
            <a:pPr lvl="0"/>
            <a:r>
              <a:rPr lang="en-US" noProof="0"/>
              <a:t>Click to edit Master subtitle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935" y="4476752"/>
            <a:ext cx="1455269" cy="482219"/>
          </a:xfrm>
          <a:prstGeom prst="rect">
            <a:avLst/>
          </a:prstGeom>
        </p:spPr>
      </p:pic>
      <p:sp>
        <p:nvSpPr>
          <p:cNvPr id="6" name="Text Box 7"/>
          <p:cNvSpPr txBox="1">
            <a:spLocks noChangeArrowheads="1"/>
          </p:cNvSpPr>
          <p:nvPr userDrawn="1"/>
        </p:nvSpPr>
        <p:spPr bwMode="auto">
          <a:xfrm>
            <a:off x="3657600" y="4904187"/>
            <a:ext cx="162256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tx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tx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tx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tx1"/>
                </a:solidFill>
                <a:latin typeface="Arial" charset="0"/>
              </a:defRPr>
            </a:lvl9pPr>
          </a:lstStyle>
          <a:p>
            <a:pPr>
              <a:lnSpc>
                <a:spcPct val="100000"/>
              </a:lnSpc>
              <a:spcBef>
                <a:spcPct val="0"/>
              </a:spcBef>
              <a:buClrTx/>
              <a:buFontTx/>
              <a:buChar char="©"/>
              <a:defRPr/>
            </a:pPr>
            <a:r>
              <a:rPr lang="en-US" sz="700"/>
              <a:t> 2019 Eaton. All Rights Reserved.</a:t>
            </a:r>
            <a:r>
              <a:rPr lang="en-US" sz="700">
                <a:solidFill>
                  <a:schemeClr val="bg1"/>
                </a:solidFill>
              </a:rPr>
              <a:t>.</a:t>
            </a:r>
          </a:p>
        </p:txBody>
      </p:sp>
    </p:spTree>
    <p:extLst>
      <p:ext uri="{BB962C8B-B14F-4D97-AF65-F5344CB8AC3E}">
        <p14:creationId xmlns:p14="http://schemas.microsoft.com/office/powerpoint/2010/main" val="3767180350"/>
      </p:ext>
    </p:extLst>
  </p:cSld>
  <p:clrMapOvr>
    <a:masterClrMapping/>
  </p:clrMapOvr>
  <p:transition spd="med">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mpactful Slide">
    <p:spTree>
      <p:nvGrpSpPr>
        <p:cNvPr id="1" name=""/>
        <p:cNvGrpSpPr/>
        <p:nvPr/>
      </p:nvGrpSpPr>
      <p:grpSpPr>
        <a:xfrm>
          <a:off x="0" y="0"/>
          <a:ext cx="0" cy="0"/>
          <a:chOff x="0" y="0"/>
          <a:chExt cx="0" cy="0"/>
        </a:xfrm>
      </p:grpSpPr>
      <p:sp>
        <p:nvSpPr>
          <p:cNvPr id="6" name="Rectangle 35"/>
          <p:cNvSpPr>
            <a:spLocks noChangeArrowheads="1"/>
          </p:cNvSpPr>
          <p:nvPr userDrawn="1"/>
        </p:nvSpPr>
        <p:spPr bwMode="auto">
          <a:xfrm>
            <a:off x="6705600" y="491490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lnSpc>
                <a:spcPct val="100000"/>
              </a:lnSpc>
              <a:spcBef>
                <a:spcPct val="0"/>
              </a:spcBef>
              <a:buClrTx/>
            </a:pPr>
            <a:fld id="{43DBA627-09D6-4F6C-921A-2B5A1E4AADE1}" type="slidenum">
              <a:rPr lang="en-US" sz="900">
                <a:solidFill>
                  <a:srgbClr val="0C86F4"/>
                </a:solidFill>
              </a:rPr>
              <a:pPr algn="r">
                <a:lnSpc>
                  <a:spcPct val="100000"/>
                </a:lnSpc>
                <a:spcBef>
                  <a:spcPct val="0"/>
                </a:spcBef>
                <a:buClrTx/>
              </a:pPr>
              <a:t>‹#›</a:t>
            </a:fld>
            <a:endParaRPr lang="en-US" sz="900">
              <a:solidFill>
                <a:srgbClr val="0C86F4"/>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4404" y="4630793"/>
            <a:ext cx="1074269" cy="355971"/>
          </a:xfrm>
          <a:prstGeom prst="rect">
            <a:avLst/>
          </a:prstGeom>
        </p:spPr>
      </p:pic>
      <p:sp>
        <p:nvSpPr>
          <p:cNvPr id="5" name="Text Box 7"/>
          <p:cNvSpPr txBox="1">
            <a:spLocks noChangeArrowheads="1"/>
          </p:cNvSpPr>
          <p:nvPr userDrawn="1"/>
        </p:nvSpPr>
        <p:spPr bwMode="auto">
          <a:xfrm>
            <a:off x="3657600" y="4904187"/>
            <a:ext cx="162256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tx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tx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tx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tx1"/>
                </a:solidFill>
                <a:latin typeface="Arial" charset="0"/>
              </a:defRPr>
            </a:lvl9pPr>
          </a:lstStyle>
          <a:p>
            <a:pPr>
              <a:lnSpc>
                <a:spcPct val="100000"/>
              </a:lnSpc>
              <a:spcBef>
                <a:spcPct val="0"/>
              </a:spcBef>
              <a:buClrTx/>
              <a:buFontTx/>
              <a:buChar char="©"/>
              <a:defRPr/>
            </a:pPr>
            <a:r>
              <a:rPr lang="en-US" sz="700" dirty="0"/>
              <a:t> 2020 Eaton. All Rights Reserved.</a:t>
            </a:r>
            <a:r>
              <a:rPr lang="en-US" sz="700" dirty="0">
                <a:solidFill>
                  <a:schemeClr val="bg1"/>
                </a:solidFill>
              </a:rPr>
              <a:t>.</a:t>
            </a:r>
          </a:p>
        </p:txBody>
      </p:sp>
    </p:spTree>
    <p:extLst>
      <p:ext uri="{BB962C8B-B14F-4D97-AF65-F5344CB8AC3E}">
        <p14:creationId xmlns:p14="http://schemas.microsoft.com/office/powerpoint/2010/main" val="1343998171"/>
      </p:ext>
    </p:extLst>
  </p:cSld>
  <p:clrMapOvr>
    <a:masterClrMapping/>
  </p:clrMapOvr>
  <p:transition spd="med">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8241630"/>
      </p:ext>
    </p:extLst>
  </p:cSld>
  <p:clrMapOvr>
    <a:masterClrMapping/>
  </p:clrMapOvr>
  <p:transition spd="med">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9788" y="971552"/>
            <a:ext cx="3884612" cy="35218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971552"/>
            <a:ext cx="3886200" cy="35218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0785813"/>
      </p:ext>
    </p:extLst>
  </p:cSld>
  <p:clrMapOvr>
    <a:masterClrMapping/>
  </p:clrMapOvr>
  <p:transition spd="med">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51392505"/>
      </p:ext>
    </p:extLst>
  </p:cSld>
  <p:clrMapOvr>
    <a:masterClrMapping/>
  </p:clrMapOvr>
  <p:transition spd="med">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9788" y="971552"/>
            <a:ext cx="4189412" cy="3521869"/>
          </a:xfrm>
        </p:spPr>
        <p:txBody>
          <a:bodyPr/>
          <a:lstStyle>
            <a:lvl1pPr marL="457200" indent="-457200">
              <a:buFont typeface="Arial" pitchFamily="34" charset="0"/>
              <a:buChar char="•"/>
              <a:defRPr/>
            </a:lvl1pPr>
          </a:lstStyle>
          <a:p>
            <a:pPr lvl="0"/>
            <a:r>
              <a:rPr lang="en-US"/>
              <a:t>Click to edit Master text styles</a:t>
            </a:r>
          </a:p>
        </p:txBody>
      </p:sp>
      <p:sp>
        <p:nvSpPr>
          <p:cNvPr id="4" name="Content Placeholder 2"/>
          <p:cNvSpPr>
            <a:spLocks noGrp="1"/>
          </p:cNvSpPr>
          <p:nvPr>
            <p:ph idx="10"/>
          </p:nvPr>
        </p:nvSpPr>
        <p:spPr>
          <a:xfrm>
            <a:off x="5105400" y="971550"/>
            <a:ext cx="3657600" cy="1771650"/>
          </a:xfrm>
        </p:spPr>
        <p:txBody>
          <a:bodyPr/>
          <a:lstStyle>
            <a:lvl1pPr marL="0" indent="0">
              <a:buNone/>
              <a:defRPr/>
            </a:lvl1pPr>
          </a:lstStyle>
          <a:p>
            <a:pPr lvl="0"/>
            <a:r>
              <a:rPr lang="en-US"/>
              <a:t>Click to edit Master text styles</a:t>
            </a:r>
          </a:p>
        </p:txBody>
      </p:sp>
      <p:sp>
        <p:nvSpPr>
          <p:cNvPr id="5" name="Content Placeholder 2"/>
          <p:cNvSpPr>
            <a:spLocks noGrp="1"/>
          </p:cNvSpPr>
          <p:nvPr>
            <p:ph idx="11"/>
          </p:nvPr>
        </p:nvSpPr>
        <p:spPr>
          <a:xfrm>
            <a:off x="5105400" y="2800350"/>
            <a:ext cx="3657600" cy="17145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714383013"/>
      </p:ext>
    </p:extLst>
  </p:cSld>
  <p:clrMapOvr>
    <a:masterClrMapping/>
  </p:clrMapOvr>
  <p:transition spd="med">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_option 2">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3657600" y="4904185"/>
            <a:ext cx="162256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tx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tx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tx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tx1"/>
                </a:solidFill>
                <a:latin typeface="Arial" charset="0"/>
              </a:defRPr>
            </a:lvl9pPr>
          </a:lstStyle>
          <a:p>
            <a:pPr>
              <a:lnSpc>
                <a:spcPct val="100000"/>
              </a:lnSpc>
              <a:spcBef>
                <a:spcPct val="0"/>
              </a:spcBef>
              <a:buClrTx/>
              <a:buFontTx/>
              <a:buChar char="©"/>
              <a:defRPr/>
            </a:pPr>
            <a:r>
              <a:rPr lang="en-US" sz="700" dirty="0"/>
              <a:t> </a:t>
            </a:r>
            <a:r>
              <a:rPr lang="he-IL" sz="700" dirty="0"/>
              <a:t>2020</a:t>
            </a:r>
            <a:r>
              <a:rPr lang="en-US" sz="700" dirty="0"/>
              <a:t> Eaton. All Rights Reserved.</a:t>
            </a:r>
            <a:r>
              <a:rPr lang="en-US" sz="700" dirty="0">
                <a:solidFill>
                  <a:schemeClr val="bg1"/>
                </a:solidFill>
              </a:rPr>
              <a:t>.</a:t>
            </a:r>
          </a:p>
        </p:txBody>
      </p:sp>
      <p:sp>
        <p:nvSpPr>
          <p:cNvPr id="5123" name="Rectangle 3"/>
          <p:cNvSpPr>
            <a:spLocks noGrp="1" noChangeArrowheads="1"/>
          </p:cNvSpPr>
          <p:nvPr>
            <p:ph type="ctrTitle"/>
          </p:nvPr>
        </p:nvSpPr>
        <p:spPr>
          <a:xfrm>
            <a:off x="914400" y="2781300"/>
            <a:ext cx="7924800" cy="857250"/>
          </a:xfrm>
        </p:spPr>
        <p:txBody>
          <a:bodyPr anchor="ctr"/>
          <a:lstStyle>
            <a:lvl1pPr>
              <a:defRPr/>
            </a:lvl1pPr>
          </a:lstStyle>
          <a:p>
            <a:pPr lvl="0"/>
            <a:r>
              <a:rPr lang="en-US" noProof="0" dirty="0"/>
              <a:t>Click to edit Master title style</a:t>
            </a:r>
          </a:p>
        </p:txBody>
      </p:sp>
      <p:sp>
        <p:nvSpPr>
          <p:cNvPr id="5124" name="Rectangle 4"/>
          <p:cNvSpPr>
            <a:spLocks noGrp="1" noChangeArrowheads="1"/>
          </p:cNvSpPr>
          <p:nvPr>
            <p:ph type="subTitle" idx="1"/>
          </p:nvPr>
        </p:nvSpPr>
        <p:spPr>
          <a:xfrm>
            <a:off x="909637" y="3739754"/>
            <a:ext cx="6024563" cy="508396"/>
          </a:xfrm>
        </p:spPr>
        <p:txBody>
          <a:bodyPr/>
          <a:lstStyle>
            <a:lvl1pPr marL="0" indent="0">
              <a:buFontTx/>
              <a:buNone/>
              <a:defRPr sz="1600">
                <a:solidFill>
                  <a:srgbClr val="0067C6"/>
                </a:solidFill>
              </a:defRPr>
            </a:lvl1pPr>
          </a:lstStyle>
          <a:p>
            <a:pPr lvl="0"/>
            <a:r>
              <a:rPr lang="en-US" noProof="0"/>
              <a:t>Click to edit Master subtitle style</a:t>
            </a:r>
          </a:p>
        </p:txBody>
      </p:sp>
      <p:sp>
        <p:nvSpPr>
          <p:cNvPr id="3" name="Rectangle 2"/>
          <p:cNvSpPr/>
          <p:nvPr userDrawn="1"/>
        </p:nvSpPr>
        <p:spPr bwMode="auto">
          <a:xfrm>
            <a:off x="381000" y="0"/>
            <a:ext cx="8763000" cy="2647950"/>
          </a:xfrm>
          <a:prstGeom prst="rect">
            <a:avLst/>
          </a:prstGeom>
          <a:noFill/>
          <a:ln>
            <a:solidFill>
              <a:srgbClr val="B2B2B2"/>
            </a:solid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931" y="4476750"/>
            <a:ext cx="1455269" cy="482219"/>
          </a:xfrm>
          <a:prstGeom prst="rect">
            <a:avLst/>
          </a:prstGeom>
        </p:spPr>
      </p:pic>
    </p:spTree>
    <p:extLst>
      <p:ext uri="{BB962C8B-B14F-4D97-AF65-F5344CB8AC3E}">
        <p14:creationId xmlns:p14="http://schemas.microsoft.com/office/powerpoint/2010/main" val="2064643474"/>
      </p:ext>
    </p:extLst>
  </p:cSld>
  <p:clrMapOvr>
    <a:masterClrMapping/>
  </p:clrMapOvr>
  <p:transition spd="med">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hart Placeholder 3"/>
          <p:cNvSpPr>
            <a:spLocks noGrp="1"/>
          </p:cNvSpPr>
          <p:nvPr>
            <p:ph type="chart" sz="quarter" idx="10"/>
          </p:nvPr>
        </p:nvSpPr>
        <p:spPr>
          <a:xfrm>
            <a:off x="838200" y="1657350"/>
            <a:ext cx="7924800" cy="2686050"/>
          </a:xfrm>
        </p:spPr>
        <p:txBody>
          <a:bodyPr/>
          <a:lstStyle/>
          <a:p>
            <a:pPr lvl="0"/>
            <a:r>
              <a:rPr lang="en-US" noProof="0"/>
              <a:t>Click icon to add chart</a:t>
            </a:r>
          </a:p>
        </p:txBody>
      </p:sp>
      <p:sp>
        <p:nvSpPr>
          <p:cNvPr id="6" name="Text Placeholder 5"/>
          <p:cNvSpPr>
            <a:spLocks noGrp="1"/>
          </p:cNvSpPr>
          <p:nvPr>
            <p:ph type="body" sz="quarter" idx="11"/>
          </p:nvPr>
        </p:nvSpPr>
        <p:spPr>
          <a:xfrm>
            <a:off x="838200" y="1047750"/>
            <a:ext cx="7924800" cy="457200"/>
          </a:xfrm>
        </p:spPr>
        <p:txBody>
          <a:bodyPr/>
          <a:lstStyle>
            <a:lvl1pPr marL="0" indent="0">
              <a:buNone/>
              <a:defRPr sz="2400" b="1"/>
            </a:lvl1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245077107"/>
      </p:ext>
    </p:extLst>
  </p:cSld>
  <p:clrMapOvr>
    <a:masterClrMapping/>
  </p:clrMapOvr>
  <p:transition spd="med">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2343176"/>
      </p:ext>
    </p:extLst>
  </p:cSld>
  <p:clrMapOvr>
    <a:masterClrMapping/>
  </p:clrMapOvr>
  <p:transition spd="med">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262972"/>
      </p:ext>
    </p:extLst>
  </p:cSld>
  <p:clrMapOvr>
    <a:masterClrMapping/>
  </p:clrMapOvr>
  <p:transition spd="med">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989DB7-DAD2-4A5D-A0B1-654966A62BED}"/>
              </a:ext>
            </a:extLst>
          </p:cNvPr>
          <p:cNvSpPr>
            <a:spLocks noGrp="1"/>
          </p:cNvSpPr>
          <p:nvPr>
            <p:ph type="sldNum" sz="quarter" idx="10"/>
          </p:nvPr>
        </p:nvSpPr>
        <p:spPr/>
        <p:txBody>
          <a:bodyPr/>
          <a:lstStyle/>
          <a:p>
            <a:fld id="{3F2A62CB-A42E-470E-A301-EA6420987B38}" type="slidenum">
              <a:rPr lang="en-US" smtClean="0"/>
              <a:pPr/>
              <a:t>‹#›</a:t>
            </a:fld>
            <a:endParaRPr lang="en-US"/>
          </a:p>
        </p:txBody>
      </p:sp>
    </p:spTree>
    <p:extLst>
      <p:ext uri="{BB962C8B-B14F-4D97-AF65-F5344CB8AC3E}">
        <p14:creationId xmlns:p14="http://schemas.microsoft.com/office/powerpoint/2010/main" val="3087214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mpactful Slide">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3657600" y="4904185"/>
            <a:ext cx="162256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tx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tx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tx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tx1"/>
                </a:solidFill>
                <a:latin typeface="Arial" charset="0"/>
              </a:defRPr>
            </a:lvl9pPr>
          </a:lstStyle>
          <a:p>
            <a:pPr>
              <a:lnSpc>
                <a:spcPct val="100000"/>
              </a:lnSpc>
              <a:spcBef>
                <a:spcPct val="0"/>
              </a:spcBef>
              <a:buClrTx/>
              <a:buFontTx/>
              <a:buChar char="©"/>
              <a:defRPr/>
            </a:pPr>
            <a:r>
              <a:rPr lang="en-US" sz="700" dirty="0"/>
              <a:t> </a:t>
            </a:r>
            <a:r>
              <a:rPr lang="he-IL" sz="700" dirty="0"/>
              <a:t>2020</a:t>
            </a:r>
            <a:r>
              <a:rPr lang="en-US" sz="700" dirty="0"/>
              <a:t> Eaton. All Rights Reserved.</a:t>
            </a:r>
            <a:r>
              <a:rPr lang="en-US" sz="700" dirty="0">
                <a:solidFill>
                  <a:schemeClr val="bg1"/>
                </a:solidFill>
              </a:rPr>
              <a:t>.</a:t>
            </a:r>
          </a:p>
        </p:txBody>
      </p:sp>
      <p:sp>
        <p:nvSpPr>
          <p:cNvPr id="2" name="Rectangle 1"/>
          <p:cNvSpPr/>
          <p:nvPr userDrawn="1"/>
        </p:nvSpPr>
        <p:spPr bwMode="auto">
          <a:xfrm>
            <a:off x="381000" y="0"/>
            <a:ext cx="8763000" cy="4286250"/>
          </a:xfrm>
          <a:prstGeom prst="rect">
            <a:avLst/>
          </a:prstGeom>
          <a:noFill/>
          <a:ln>
            <a:solidFill>
              <a:schemeClr val="bg1">
                <a:lumMod val="75000"/>
              </a:schemeClr>
            </a:solid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0" y="4629150"/>
            <a:ext cx="1074269" cy="355971"/>
          </a:xfrm>
          <a:prstGeom prst="rect">
            <a:avLst/>
          </a:prstGeom>
        </p:spPr>
      </p:pic>
      <p:sp>
        <p:nvSpPr>
          <p:cNvPr id="6" name="Rectangle 35"/>
          <p:cNvSpPr>
            <a:spLocks noChangeArrowheads="1"/>
          </p:cNvSpPr>
          <p:nvPr userDrawn="1"/>
        </p:nvSpPr>
        <p:spPr bwMode="auto">
          <a:xfrm>
            <a:off x="6705600" y="4914900"/>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lnSpc>
                <a:spcPct val="100000"/>
              </a:lnSpc>
              <a:spcBef>
                <a:spcPct val="0"/>
              </a:spcBef>
              <a:buClrTx/>
            </a:pPr>
            <a:fld id="{43DBA627-09D6-4F6C-921A-2B5A1E4AADE1}" type="slidenum">
              <a:rPr lang="en-US" sz="900">
                <a:solidFill>
                  <a:srgbClr val="0C86F4"/>
                </a:solidFill>
              </a:rPr>
              <a:pPr algn="r">
                <a:lnSpc>
                  <a:spcPct val="100000"/>
                </a:lnSpc>
                <a:spcBef>
                  <a:spcPct val="0"/>
                </a:spcBef>
                <a:buClrTx/>
              </a:pPr>
              <a:t>‹#›</a:t>
            </a:fld>
            <a:endParaRPr lang="en-US" sz="900" dirty="0">
              <a:solidFill>
                <a:srgbClr val="0C86F4"/>
              </a:solidFill>
            </a:endParaRPr>
          </a:p>
        </p:txBody>
      </p:sp>
    </p:spTree>
    <p:extLst>
      <p:ext uri="{BB962C8B-B14F-4D97-AF65-F5344CB8AC3E}">
        <p14:creationId xmlns:p14="http://schemas.microsoft.com/office/powerpoint/2010/main" val="1970643397"/>
      </p:ext>
    </p:extLst>
  </p:cSld>
  <p:clrMapOvr>
    <a:masterClrMapping/>
  </p:clrMapOvr>
  <p:transition spd="med">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8738121"/>
      </p:ext>
    </p:extLst>
  </p:cSld>
  <p:clrMapOvr>
    <a:masterClrMapping/>
  </p:clrMapOvr>
  <p:transition spd="med">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9788" y="971550"/>
            <a:ext cx="3884612" cy="35218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971550"/>
            <a:ext cx="3886200" cy="35218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466605"/>
      </p:ext>
    </p:extLst>
  </p:cSld>
  <p:clrMapOvr>
    <a:masterClrMapping/>
  </p:clrMapOvr>
  <p:transition spd="med">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lvl1pPr>
          </a:lstStyle>
          <a:p>
            <a:pPr lvl="0"/>
            <a:endParaRPr lang="en-US" dirty="0"/>
          </a:p>
        </p:txBody>
      </p:sp>
    </p:spTree>
    <p:extLst>
      <p:ext uri="{BB962C8B-B14F-4D97-AF65-F5344CB8AC3E}">
        <p14:creationId xmlns:p14="http://schemas.microsoft.com/office/powerpoint/2010/main" val="2326598974"/>
      </p:ext>
    </p:extLst>
  </p:cSld>
  <p:clrMapOvr>
    <a:masterClrMapping/>
  </p:clrMapOvr>
  <p:transition spd="med">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9788" y="971550"/>
            <a:ext cx="4189412" cy="3521869"/>
          </a:xfrm>
        </p:spPr>
        <p:txBody>
          <a:bodyPr/>
          <a:lstStyle>
            <a:lvl1pPr marL="457200" indent="-457200">
              <a:buFont typeface="Arial" pitchFamily="34" charset="0"/>
              <a:buChar char="•"/>
              <a:defRPr/>
            </a:lvl1pPr>
          </a:lstStyle>
          <a:p>
            <a:pPr lvl="0"/>
            <a:endParaRPr lang="en-US" dirty="0"/>
          </a:p>
        </p:txBody>
      </p:sp>
      <p:sp>
        <p:nvSpPr>
          <p:cNvPr id="4" name="Content Placeholder 2"/>
          <p:cNvSpPr>
            <a:spLocks noGrp="1"/>
          </p:cNvSpPr>
          <p:nvPr>
            <p:ph idx="10"/>
          </p:nvPr>
        </p:nvSpPr>
        <p:spPr>
          <a:xfrm>
            <a:off x="5105400" y="971550"/>
            <a:ext cx="3657600" cy="1771650"/>
          </a:xfrm>
        </p:spPr>
        <p:txBody>
          <a:bodyPr/>
          <a:lstStyle>
            <a:lvl1pPr marL="0" indent="0">
              <a:buNone/>
              <a:defRPr/>
            </a:lvl1pPr>
          </a:lstStyle>
          <a:p>
            <a:pPr lvl="0"/>
            <a:endParaRPr lang="en-US" dirty="0"/>
          </a:p>
        </p:txBody>
      </p:sp>
      <p:sp>
        <p:nvSpPr>
          <p:cNvPr id="5" name="Content Placeholder 2"/>
          <p:cNvSpPr>
            <a:spLocks noGrp="1"/>
          </p:cNvSpPr>
          <p:nvPr>
            <p:ph idx="11"/>
          </p:nvPr>
        </p:nvSpPr>
        <p:spPr>
          <a:xfrm>
            <a:off x="5105400" y="2800350"/>
            <a:ext cx="3657600" cy="1714500"/>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1087490656"/>
      </p:ext>
    </p:extLst>
  </p:cSld>
  <p:clrMapOvr>
    <a:masterClrMapping/>
  </p:clrMapOvr>
  <p:transition spd="med">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hart Placeholder 3"/>
          <p:cNvSpPr>
            <a:spLocks noGrp="1"/>
          </p:cNvSpPr>
          <p:nvPr>
            <p:ph type="chart" sz="quarter" idx="10"/>
          </p:nvPr>
        </p:nvSpPr>
        <p:spPr>
          <a:xfrm>
            <a:off x="838200" y="1657350"/>
            <a:ext cx="7924800" cy="2686050"/>
          </a:xfrm>
        </p:spPr>
        <p:txBody>
          <a:bodyPr/>
          <a:lstStyle/>
          <a:p>
            <a:pPr lvl="0"/>
            <a:endParaRPr lang="en-US" noProof="0"/>
          </a:p>
        </p:txBody>
      </p:sp>
      <p:sp>
        <p:nvSpPr>
          <p:cNvPr id="6" name="Text Placeholder 5"/>
          <p:cNvSpPr>
            <a:spLocks noGrp="1"/>
          </p:cNvSpPr>
          <p:nvPr>
            <p:ph type="body" sz="quarter" idx="11"/>
          </p:nvPr>
        </p:nvSpPr>
        <p:spPr>
          <a:xfrm>
            <a:off x="838200" y="1047750"/>
            <a:ext cx="7924800" cy="457200"/>
          </a:xfrm>
        </p:spPr>
        <p:txBody>
          <a:bodyPr/>
          <a:lstStyle>
            <a:lvl1pPr marL="0" indent="0">
              <a:buNone/>
              <a:defRPr sz="2400" b="1"/>
            </a:lvl1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890629537"/>
      </p:ext>
    </p:extLst>
  </p:cSld>
  <p:clrMapOvr>
    <a:masterClrMapping/>
  </p:clrMapOvr>
  <p:transition spd="med">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0645056"/>
      </p:ext>
    </p:extLst>
  </p:cSld>
  <p:clrMapOvr>
    <a:masterClrMapping/>
  </p:clrMapOvr>
  <p:transition spd="med">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839788" y="971550"/>
            <a:ext cx="7923212" cy="3521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7" name="Line 3"/>
          <p:cNvSpPr>
            <a:spLocks noChangeShapeType="1"/>
          </p:cNvSpPr>
          <p:nvPr/>
        </p:nvSpPr>
        <p:spPr bwMode="auto">
          <a:xfrm>
            <a:off x="0" y="850106"/>
            <a:ext cx="9144000" cy="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 name="Rectangle 4"/>
          <p:cNvSpPr>
            <a:spLocks noGrp="1" noChangeArrowheads="1"/>
          </p:cNvSpPr>
          <p:nvPr>
            <p:ph type="title"/>
          </p:nvPr>
        </p:nvSpPr>
        <p:spPr bwMode="auto">
          <a:xfrm>
            <a:off x="838200" y="0"/>
            <a:ext cx="7924800" cy="822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dirty="0"/>
              <a:t>title</a:t>
            </a:r>
          </a:p>
        </p:txBody>
      </p:sp>
      <p:sp>
        <p:nvSpPr>
          <p:cNvPr id="1029" name="Rectangle 35"/>
          <p:cNvSpPr>
            <a:spLocks noChangeArrowheads="1"/>
          </p:cNvSpPr>
          <p:nvPr/>
        </p:nvSpPr>
        <p:spPr bwMode="auto">
          <a:xfrm>
            <a:off x="6705600" y="4914900"/>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lnSpc>
                <a:spcPct val="100000"/>
              </a:lnSpc>
              <a:spcBef>
                <a:spcPct val="0"/>
              </a:spcBef>
              <a:buClrTx/>
            </a:pPr>
            <a:fld id="{43DBA627-09D6-4F6C-921A-2B5A1E4AADE1}" type="slidenum">
              <a:rPr lang="en-US" sz="900">
                <a:solidFill>
                  <a:srgbClr val="0C86F4"/>
                </a:solidFill>
              </a:rPr>
              <a:pPr algn="r">
                <a:lnSpc>
                  <a:spcPct val="100000"/>
                </a:lnSpc>
                <a:spcBef>
                  <a:spcPct val="0"/>
                </a:spcBef>
                <a:buClrTx/>
              </a:pPr>
              <a:t>‹#›</a:t>
            </a:fld>
            <a:endParaRPr lang="en-US" sz="900" dirty="0">
              <a:solidFill>
                <a:srgbClr val="0C86F4"/>
              </a:solidFill>
            </a:endParaRPr>
          </a:p>
        </p:txBody>
      </p:sp>
      <p:sp>
        <p:nvSpPr>
          <p:cNvPr id="1030" name="Text Box 36"/>
          <p:cNvSpPr txBox="1">
            <a:spLocks noChangeArrowheads="1"/>
          </p:cNvSpPr>
          <p:nvPr/>
        </p:nvSpPr>
        <p:spPr bwMode="auto">
          <a:xfrm>
            <a:off x="3657600" y="4904185"/>
            <a:ext cx="162256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tx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tx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tx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tx1"/>
                </a:solidFill>
                <a:latin typeface="Arial" charset="0"/>
              </a:defRPr>
            </a:lvl9pPr>
          </a:lstStyle>
          <a:p>
            <a:pPr>
              <a:lnSpc>
                <a:spcPct val="100000"/>
              </a:lnSpc>
              <a:spcBef>
                <a:spcPct val="0"/>
              </a:spcBef>
              <a:buClrTx/>
              <a:buFontTx/>
              <a:buChar char="©"/>
              <a:defRPr/>
            </a:pPr>
            <a:r>
              <a:rPr lang="en-US" sz="700" dirty="0"/>
              <a:t> </a:t>
            </a:r>
            <a:r>
              <a:rPr lang="he-IL" sz="700" dirty="0"/>
              <a:t>2020</a:t>
            </a:r>
            <a:r>
              <a:rPr lang="en-US" sz="700" dirty="0"/>
              <a:t> Eaton. All Rights Reserved.</a:t>
            </a:r>
            <a:r>
              <a:rPr lang="en-US" sz="700" dirty="0">
                <a:solidFill>
                  <a:schemeClr val="bg1"/>
                </a:solidFill>
              </a:rPr>
              <a:t>.</a:t>
            </a:r>
          </a:p>
        </p:txBody>
      </p:sp>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4400" y="4629150"/>
            <a:ext cx="1074269" cy="355971"/>
          </a:xfrm>
          <a:prstGeom prst="rect">
            <a:avLst/>
          </a:prstGeom>
        </p:spPr>
      </p:pic>
    </p:spTree>
  </p:cSld>
  <p:clrMap bg1="lt1" tx1="dk1" bg2="lt2" tx2="dk2" accent1="accent1" accent2="accent2" accent3="accent3" accent4="accent4" accent5="accent5" accent6="accent6" hlink="hlink" folHlink="folHlink"/>
  <p:sldLayoutIdLst>
    <p:sldLayoutId id="2147483720" r:id="rId1"/>
    <p:sldLayoutId id="2147483705" r:id="rId2"/>
    <p:sldLayoutId id="2147483706" r:id="rId3"/>
    <p:sldLayoutId id="2147483698" r:id="rId4"/>
    <p:sldLayoutId id="2147483699" r:id="rId5"/>
    <p:sldLayoutId id="2147483700" r:id="rId6"/>
    <p:sldLayoutId id="2147483701" r:id="rId7"/>
    <p:sldLayoutId id="2147483702" r:id="rId8"/>
    <p:sldLayoutId id="2147483703" r:id="rId9"/>
    <p:sldLayoutId id="2147483704" r:id="rId10"/>
    <p:sldLayoutId id="2147483721" r:id="rId11"/>
    <p:sldLayoutId id="2147483722" r:id="rId12"/>
  </p:sldLayoutIdLst>
  <p:transition spd="med">
    <p:wipe dir="d"/>
  </p:transition>
  <p:txStyles>
    <p:titleStyle>
      <a:lvl1pPr algn="l" rtl="0" eaLnBrk="0" fontAlgn="base" hangingPunct="0">
        <a:lnSpc>
          <a:spcPct val="90000"/>
        </a:lnSpc>
        <a:spcBef>
          <a:spcPct val="0"/>
        </a:spcBef>
        <a:spcAft>
          <a:spcPct val="0"/>
        </a:spcAft>
        <a:defRPr sz="2800">
          <a:solidFill>
            <a:srgbClr val="0067C6"/>
          </a:solidFill>
          <a:latin typeface="+mj-lt"/>
          <a:ea typeface="+mj-ea"/>
          <a:cs typeface="+mj-cs"/>
        </a:defRPr>
      </a:lvl1pPr>
      <a:lvl2pPr algn="l" rtl="0" eaLnBrk="0" fontAlgn="base" hangingPunct="0">
        <a:lnSpc>
          <a:spcPct val="90000"/>
        </a:lnSpc>
        <a:spcBef>
          <a:spcPct val="0"/>
        </a:spcBef>
        <a:spcAft>
          <a:spcPct val="0"/>
        </a:spcAft>
        <a:defRPr sz="3200">
          <a:solidFill>
            <a:srgbClr val="0067C6"/>
          </a:solidFill>
          <a:latin typeface="Arial" charset="0"/>
        </a:defRPr>
      </a:lvl2pPr>
      <a:lvl3pPr algn="l" rtl="0" eaLnBrk="0" fontAlgn="base" hangingPunct="0">
        <a:lnSpc>
          <a:spcPct val="90000"/>
        </a:lnSpc>
        <a:spcBef>
          <a:spcPct val="0"/>
        </a:spcBef>
        <a:spcAft>
          <a:spcPct val="0"/>
        </a:spcAft>
        <a:defRPr sz="3200">
          <a:solidFill>
            <a:srgbClr val="0067C6"/>
          </a:solidFill>
          <a:latin typeface="Arial" charset="0"/>
        </a:defRPr>
      </a:lvl3pPr>
      <a:lvl4pPr algn="l" rtl="0" eaLnBrk="0" fontAlgn="base" hangingPunct="0">
        <a:lnSpc>
          <a:spcPct val="90000"/>
        </a:lnSpc>
        <a:spcBef>
          <a:spcPct val="0"/>
        </a:spcBef>
        <a:spcAft>
          <a:spcPct val="0"/>
        </a:spcAft>
        <a:defRPr sz="3200">
          <a:solidFill>
            <a:srgbClr val="0067C6"/>
          </a:solidFill>
          <a:latin typeface="Arial" charset="0"/>
        </a:defRPr>
      </a:lvl4pPr>
      <a:lvl5pPr algn="l" rtl="0" eaLnBrk="0" fontAlgn="base" hangingPunct="0">
        <a:lnSpc>
          <a:spcPct val="90000"/>
        </a:lnSpc>
        <a:spcBef>
          <a:spcPct val="0"/>
        </a:spcBef>
        <a:spcAft>
          <a:spcPct val="0"/>
        </a:spcAft>
        <a:defRPr sz="3200">
          <a:solidFill>
            <a:srgbClr val="0067C6"/>
          </a:solidFill>
          <a:latin typeface="Arial" charset="0"/>
        </a:defRPr>
      </a:lvl5pPr>
      <a:lvl6pPr marL="457200" algn="l" rtl="0" fontAlgn="base">
        <a:lnSpc>
          <a:spcPct val="90000"/>
        </a:lnSpc>
        <a:spcBef>
          <a:spcPct val="0"/>
        </a:spcBef>
        <a:spcAft>
          <a:spcPct val="0"/>
        </a:spcAft>
        <a:defRPr sz="3200">
          <a:solidFill>
            <a:srgbClr val="0067C6"/>
          </a:solidFill>
          <a:latin typeface="Arial" charset="0"/>
        </a:defRPr>
      </a:lvl6pPr>
      <a:lvl7pPr marL="914400" algn="l" rtl="0" fontAlgn="base">
        <a:lnSpc>
          <a:spcPct val="90000"/>
        </a:lnSpc>
        <a:spcBef>
          <a:spcPct val="0"/>
        </a:spcBef>
        <a:spcAft>
          <a:spcPct val="0"/>
        </a:spcAft>
        <a:defRPr sz="3200">
          <a:solidFill>
            <a:srgbClr val="0067C6"/>
          </a:solidFill>
          <a:latin typeface="Arial" charset="0"/>
        </a:defRPr>
      </a:lvl7pPr>
      <a:lvl8pPr marL="1371600" algn="l" rtl="0" fontAlgn="base">
        <a:lnSpc>
          <a:spcPct val="90000"/>
        </a:lnSpc>
        <a:spcBef>
          <a:spcPct val="0"/>
        </a:spcBef>
        <a:spcAft>
          <a:spcPct val="0"/>
        </a:spcAft>
        <a:defRPr sz="3200">
          <a:solidFill>
            <a:srgbClr val="0067C6"/>
          </a:solidFill>
          <a:latin typeface="Arial" charset="0"/>
        </a:defRPr>
      </a:lvl8pPr>
      <a:lvl9pPr marL="1828800" algn="l" rtl="0" fontAlgn="base">
        <a:lnSpc>
          <a:spcPct val="90000"/>
        </a:lnSpc>
        <a:spcBef>
          <a:spcPct val="0"/>
        </a:spcBef>
        <a:spcAft>
          <a:spcPct val="0"/>
        </a:spcAft>
        <a:defRPr sz="3200">
          <a:solidFill>
            <a:srgbClr val="0067C6"/>
          </a:solidFill>
          <a:latin typeface="Arial" charset="0"/>
        </a:defRPr>
      </a:lvl9pPr>
    </p:titleStyle>
    <p:bodyStyle>
      <a:lvl1pPr marL="342900" indent="-342900" algn="l" rtl="0" eaLnBrk="0" fontAlgn="base" hangingPunct="0">
        <a:lnSpc>
          <a:spcPct val="110000"/>
        </a:lnSpc>
        <a:spcBef>
          <a:spcPts val="1200"/>
        </a:spcBef>
        <a:spcAft>
          <a:spcPct val="0"/>
        </a:spcAft>
        <a:buClr>
          <a:srgbClr val="0067C6"/>
        </a:buClr>
        <a:buChar char="•"/>
        <a:defRPr sz="2800">
          <a:solidFill>
            <a:srgbClr val="292929"/>
          </a:solidFill>
          <a:latin typeface="+mn-lt"/>
          <a:ea typeface="+mn-ea"/>
          <a:cs typeface="+mn-cs"/>
        </a:defRPr>
      </a:lvl1pPr>
      <a:lvl2pPr marL="742950" indent="-285750" algn="l" rtl="0" eaLnBrk="0" fontAlgn="base" hangingPunct="0">
        <a:lnSpc>
          <a:spcPct val="110000"/>
        </a:lnSpc>
        <a:spcBef>
          <a:spcPts val="1200"/>
        </a:spcBef>
        <a:spcAft>
          <a:spcPct val="0"/>
        </a:spcAft>
        <a:buClr>
          <a:srgbClr val="0067C6"/>
        </a:buClr>
        <a:buChar char="•"/>
        <a:defRPr sz="2400">
          <a:solidFill>
            <a:srgbClr val="292929"/>
          </a:solidFill>
          <a:latin typeface="+mn-lt"/>
        </a:defRPr>
      </a:lvl2pPr>
      <a:lvl3pPr marL="1143000" indent="-228600" algn="l" rtl="0" eaLnBrk="0" fontAlgn="base" hangingPunct="0">
        <a:lnSpc>
          <a:spcPct val="110000"/>
        </a:lnSpc>
        <a:spcBef>
          <a:spcPts val="1200"/>
        </a:spcBef>
        <a:spcAft>
          <a:spcPct val="0"/>
        </a:spcAft>
        <a:buClr>
          <a:srgbClr val="0067C6"/>
        </a:buClr>
        <a:buChar char="•"/>
        <a:defRPr sz="2000">
          <a:solidFill>
            <a:srgbClr val="292929"/>
          </a:solidFill>
          <a:latin typeface="+mn-lt"/>
        </a:defRPr>
      </a:lvl3pPr>
      <a:lvl4pPr marL="1600200" indent="-228600" algn="l" rtl="0" eaLnBrk="0" fontAlgn="base" hangingPunct="0">
        <a:spcBef>
          <a:spcPts val="1200"/>
        </a:spcBef>
        <a:spcAft>
          <a:spcPct val="0"/>
        </a:spcAft>
        <a:buClr>
          <a:srgbClr val="0067C6"/>
        </a:buClr>
        <a:buChar char="•"/>
        <a:defRPr sz="2000">
          <a:solidFill>
            <a:srgbClr val="292929"/>
          </a:solidFill>
          <a:latin typeface="+mn-lt"/>
        </a:defRPr>
      </a:lvl4pPr>
      <a:lvl5pPr marL="2057400" indent="-228600" algn="l" rtl="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mn-lt"/>
        </a:defRPr>
      </a:lvl5pPr>
      <a:lvl6pPr marL="2514600" indent="-228600" algn="l" rtl="0" fontAlgn="base">
        <a:spcBef>
          <a:spcPct val="20000"/>
        </a:spcBef>
        <a:spcAft>
          <a:spcPct val="0"/>
        </a:spcAft>
        <a:buClr>
          <a:srgbClr val="FFFF00"/>
        </a:buClr>
        <a:buSzPct val="65000"/>
        <a:buFont typeface="Monotype Sorts" pitchFamily="2" charset="2"/>
        <a:buChar char="l"/>
        <a:defRPr sz="2000">
          <a:solidFill>
            <a:schemeClr val="bg1"/>
          </a:solidFill>
          <a:latin typeface="+mn-lt"/>
        </a:defRPr>
      </a:lvl6pPr>
      <a:lvl7pPr marL="2971800" indent="-228600" algn="l" rtl="0" fontAlgn="base">
        <a:spcBef>
          <a:spcPct val="20000"/>
        </a:spcBef>
        <a:spcAft>
          <a:spcPct val="0"/>
        </a:spcAft>
        <a:buClr>
          <a:srgbClr val="FFFF00"/>
        </a:buClr>
        <a:buSzPct val="65000"/>
        <a:buFont typeface="Monotype Sorts" pitchFamily="2" charset="2"/>
        <a:buChar char="l"/>
        <a:defRPr sz="2000">
          <a:solidFill>
            <a:schemeClr val="bg1"/>
          </a:solidFill>
          <a:latin typeface="+mn-lt"/>
        </a:defRPr>
      </a:lvl7pPr>
      <a:lvl8pPr marL="3429000" indent="-228600" algn="l" rtl="0" fontAlgn="base">
        <a:spcBef>
          <a:spcPct val="20000"/>
        </a:spcBef>
        <a:spcAft>
          <a:spcPct val="0"/>
        </a:spcAft>
        <a:buClr>
          <a:srgbClr val="FFFF00"/>
        </a:buClr>
        <a:buSzPct val="65000"/>
        <a:buFont typeface="Monotype Sorts" pitchFamily="2" charset="2"/>
        <a:buChar char="l"/>
        <a:defRPr sz="2000">
          <a:solidFill>
            <a:schemeClr val="bg1"/>
          </a:solidFill>
          <a:latin typeface="+mn-lt"/>
        </a:defRPr>
      </a:lvl8pPr>
      <a:lvl9pPr marL="3886200" indent="-228600" algn="l" rtl="0" fontAlgn="base">
        <a:spcBef>
          <a:spcPct val="20000"/>
        </a:spcBef>
        <a:spcAft>
          <a:spcPct val="0"/>
        </a:spcAft>
        <a:buClr>
          <a:srgbClr val="FFFF00"/>
        </a:buClr>
        <a:buSzPct val="65000"/>
        <a:buFont typeface="Monotype Sorts" pitchFamily="2" charset="2"/>
        <a:buChar char="l"/>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839788" y="971552"/>
            <a:ext cx="7923212" cy="3521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27" name="Line 3"/>
          <p:cNvSpPr>
            <a:spLocks noChangeShapeType="1"/>
          </p:cNvSpPr>
          <p:nvPr/>
        </p:nvSpPr>
        <p:spPr bwMode="auto">
          <a:xfrm>
            <a:off x="0" y="850106"/>
            <a:ext cx="9144000" cy="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 name="Rectangle 4"/>
          <p:cNvSpPr>
            <a:spLocks noGrp="1" noChangeArrowheads="1"/>
          </p:cNvSpPr>
          <p:nvPr>
            <p:ph type="title"/>
          </p:nvPr>
        </p:nvSpPr>
        <p:spPr bwMode="auto">
          <a:xfrm>
            <a:off x="838200" y="0"/>
            <a:ext cx="7924800" cy="822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title</a:t>
            </a:r>
          </a:p>
        </p:txBody>
      </p:sp>
      <p:sp>
        <p:nvSpPr>
          <p:cNvPr id="1029" name="Rectangle 35"/>
          <p:cNvSpPr>
            <a:spLocks noChangeArrowheads="1"/>
          </p:cNvSpPr>
          <p:nvPr/>
        </p:nvSpPr>
        <p:spPr bwMode="auto">
          <a:xfrm>
            <a:off x="6705600" y="491490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lnSpc>
                <a:spcPct val="100000"/>
              </a:lnSpc>
              <a:spcBef>
                <a:spcPct val="0"/>
              </a:spcBef>
              <a:buClrTx/>
            </a:pPr>
            <a:fld id="{43DBA627-09D6-4F6C-921A-2B5A1E4AADE1}" type="slidenum">
              <a:rPr lang="en-US" sz="900">
                <a:solidFill>
                  <a:srgbClr val="0C86F4"/>
                </a:solidFill>
              </a:rPr>
              <a:pPr algn="r">
                <a:lnSpc>
                  <a:spcPct val="100000"/>
                </a:lnSpc>
                <a:spcBef>
                  <a:spcPct val="0"/>
                </a:spcBef>
                <a:buClrTx/>
              </a:pPr>
              <a:t>‹#›</a:t>
            </a:fld>
            <a:endParaRPr lang="en-US" sz="900">
              <a:solidFill>
                <a:srgbClr val="0C86F4"/>
              </a:solidFill>
            </a:endParaRPr>
          </a:p>
        </p:txBody>
      </p:sp>
      <p:sp>
        <p:nvSpPr>
          <p:cNvPr id="1030" name="Text Box 36"/>
          <p:cNvSpPr txBox="1">
            <a:spLocks noChangeArrowheads="1"/>
          </p:cNvSpPr>
          <p:nvPr/>
        </p:nvSpPr>
        <p:spPr bwMode="auto">
          <a:xfrm>
            <a:off x="3657601" y="4904187"/>
            <a:ext cx="162256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tx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tx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tx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tx1"/>
                </a:solidFill>
                <a:latin typeface="Arial" charset="0"/>
              </a:defRPr>
            </a:lvl9pPr>
          </a:lstStyle>
          <a:p>
            <a:pPr>
              <a:lnSpc>
                <a:spcPct val="100000"/>
              </a:lnSpc>
              <a:spcBef>
                <a:spcPct val="0"/>
              </a:spcBef>
              <a:buClrTx/>
              <a:buFontTx/>
              <a:buChar char="©"/>
              <a:defRPr/>
            </a:pPr>
            <a:r>
              <a:rPr lang="en-US" sz="700" dirty="0"/>
              <a:t> 2020 Eaton. All Rights Reserved.</a:t>
            </a:r>
            <a:r>
              <a:rPr lang="en-US" sz="700" dirty="0">
                <a:solidFill>
                  <a:schemeClr val="bg1"/>
                </a:solidFill>
              </a:rPr>
              <a:t>.</a:t>
            </a:r>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914404" y="4630793"/>
            <a:ext cx="1074269" cy="355971"/>
          </a:xfrm>
          <a:prstGeom prst="rect">
            <a:avLst/>
          </a:prstGeom>
        </p:spPr>
      </p:pic>
    </p:spTree>
    <p:extLst>
      <p:ext uri="{BB962C8B-B14F-4D97-AF65-F5344CB8AC3E}">
        <p14:creationId xmlns:p14="http://schemas.microsoft.com/office/powerpoint/2010/main" val="138178945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spd="med">
    <p:wipe dir="d"/>
  </p:transition>
  <p:txStyles>
    <p:titleStyle>
      <a:lvl1pPr algn="l" rtl="0" eaLnBrk="1" fontAlgn="base" hangingPunct="1">
        <a:lnSpc>
          <a:spcPct val="90000"/>
        </a:lnSpc>
        <a:spcBef>
          <a:spcPct val="0"/>
        </a:spcBef>
        <a:spcAft>
          <a:spcPct val="0"/>
        </a:spcAft>
        <a:defRPr sz="2800">
          <a:solidFill>
            <a:srgbClr val="0067C6"/>
          </a:solidFill>
          <a:latin typeface="+mj-lt"/>
          <a:ea typeface="+mj-ea"/>
          <a:cs typeface="+mj-cs"/>
        </a:defRPr>
      </a:lvl1pPr>
      <a:lvl2pPr algn="l" rtl="0" eaLnBrk="1" fontAlgn="base" hangingPunct="1">
        <a:lnSpc>
          <a:spcPct val="90000"/>
        </a:lnSpc>
        <a:spcBef>
          <a:spcPct val="0"/>
        </a:spcBef>
        <a:spcAft>
          <a:spcPct val="0"/>
        </a:spcAft>
        <a:defRPr sz="3200">
          <a:solidFill>
            <a:srgbClr val="0067C6"/>
          </a:solidFill>
          <a:latin typeface="Arial" charset="0"/>
        </a:defRPr>
      </a:lvl2pPr>
      <a:lvl3pPr algn="l" rtl="0" eaLnBrk="1" fontAlgn="base" hangingPunct="1">
        <a:lnSpc>
          <a:spcPct val="90000"/>
        </a:lnSpc>
        <a:spcBef>
          <a:spcPct val="0"/>
        </a:spcBef>
        <a:spcAft>
          <a:spcPct val="0"/>
        </a:spcAft>
        <a:defRPr sz="3200">
          <a:solidFill>
            <a:srgbClr val="0067C6"/>
          </a:solidFill>
          <a:latin typeface="Arial" charset="0"/>
        </a:defRPr>
      </a:lvl3pPr>
      <a:lvl4pPr algn="l" rtl="0" eaLnBrk="1" fontAlgn="base" hangingPunct="1">
        <a:lnSpc>
          <a:spcPct val="90000"/>
        </a:lnSpc>
        <a:spcBef>
          <a:spcPct val="0"/>
        </a:spcBef>
        <a:spcAft>
          <a:spcPct val="0"/>
        </a:spcAft>
        <a:defRPr sz="3200">
          <a:solidFill>
            <a:srgbClr val="0067C6"/>
          </a:solidFill>
          <a:latin typeface="Arial" charset="0"/>
        </a:defRPr>
      </a:lvl4pPr>
      <a:lvl5pPr algn="l" rtl="0" eaLnBrk="1" fontAlgn="base" hangingPunct="1">
        <a:lnSpc>
          <a:spcPct val="90000"/>
        </a:lnSpc>
        <a:spcBef>
          <a:spcPct val="0"/>
        </a:spcBef>
        <a:spcAft>
          <a:spcPct val="0"/>
        </a:spcAft>
        <a:defRPr sz="3200">
          <a:solidFill>
            <a:srgbClr val="0067C6"/>
          </a:solidFill>
          <a:latin typeface="Arial" charset="0"/>
        </a:defRPr>
      </a:lvl5pPr>
      <a:lvl6pPr marL="457200" algn="l" rtl="0" eaLnBrk="1" fontAlgn="base" hangingPunct="1">
        <a:lnSpc>
          <a:spcPct val="90000"/>
        </a:lnSpc>
        <a:spcBef>
          <a:spcPct val="0"/>
        </a:spcBef>
        <a:spcAft>
          <a:spcPct val="0"/>
        </a:spcAft>
        <a:defRPr sz="3200">
          <a:solidFill>
            <a:srgbClr val="0067C6"/>
          </a:solidFill>
          <a:latin typeface="Arial" charset="0"/>
        </a:defRPr>
      </a:lvl6pPr>
      <a:lvl7pPr marL="914400" algn="l" rtl="0" eaLnBrk="1" fontAlgn="base" hangingPunct="1">
        <a:lnSpc>
          <a:spcPct val="90000"/>
        </a:lnSpc>
        <a:spcBef>
          <a:spcPct val="0"/>
        </a:spcBef>
        <a:spcAft>
          <a:spcPct val="0"/>
        </a:spcAft>
        <a:defRPr sz="3200">
          <a:solidFill>
            <a:srgbClr val="0067C6"/>
          </a:solidFill>
          <a:latin typeface="Arial" charset="0"/>
        </a:defRPr>
      </a:lvl7pPr>
      <a:lvl8pPr marL="1371600" algn="l" rtl="0" eaLnBrk="1" fontAlgn="base" hangingPunct="1">
        <a:lnSpc>
          <a:spcPct val="90000"/>
        </a:lnSpc>
        <a:spcBef>
          <a:spcPct val="0"/>
        </a:spcBef>
        <a:spcAft>
          <a:spcPct val="0"/>
        </a:spcAft>
        <a:defRPr sz="3200">
          <a:solidFill>
            <a:srgbClr val="0067C6"/>
          </a:solidFill>
          <a:latin typeface="Arial" charset="0"/>
        </a:defRPr>
      </a:lvl8pPr>
      <a:lvl9pPr marL="1828800" algn="l" rtl="0" eaLnBrk="1" fontAlgn="base" hangingPunct="1">
        <a:lnSpc>
          <a:spcPct val="90000"/>
        </a:lnSpc>
        <a:spcBef>
          <a:spcPct val="0"/>
        </a:spcBef>
        <a:spcAft>
          <a:spcPct val="0"/>
        </a:spcAft>
        <a:defRPr sz="3200">
          <a:solidFill>
            <a:srgbClr val="0067C6"/>
          </a:solidFill>
          <a:latin typeface="Arial" charset="0"/>
        </a:defRPr>
      </a:lvl9pPr>
    </p:titleStyle>
    <p:bodyStyle>
      <a:lvl1pPr marL="342900" indent="-342900" algn="l" rtl="0" eaLnBrk="1" fontAlgn="base" hangingPunct="1">
        <a:lnSpc>
          <a:spcPct val="110000"/>
        </a:lnSpc>
        <a:spcBef>
          <a:spcPts val="1200"/>
        </a:spcBef>
        <a:spcAft>
          <a:spcPct val="0"/>
        </a:spcAft>
        <a:buClr>
          <a:srgbClr val="0067C6"/>
        </a:buClr>
        <a:buChar char="•"/>
        <a:defRPr sz="2800">
          <a:solidFill>
            <a:srgbClr val="292929"/>
          </a:solidFill>
          <a:latin typeface="+mn-lt"/>
          <a:ea typeface="+mn-ea"/>
          <a:cs typeface="+mn-cs"/>
        </a:defRPr>
      </a:lvl1pPr>
      <a:lvl2pPr marL="742950" indent="-285750" algn="l" rtl="0" eaLnBrk="1" fontAlgn="base" hangingPunct="1">
        <a:lnSpc>
          <a:spcPct val="110000"/>
        </a:lnSpc>
        <a:spcBef>
          <a:spcPts val="1200"/>
        </a:spcBef>
        <a:spcAft>
          <a:spcPct val="0"/>
        </a:spcAft>
        <a:buClr>
          <a:srgbClr val="0067C6"/>
        </a:buClr>
        <a:buChar char="•"/>
        <a:defRPr sz="2400">
          <a:solidFill>
            <a:srgbClr val="292929"/>
          </a:solidFill>
          <a:latin typeface="+mn-lt"/>
        </a:defRPr>
      </a:lvl2pPr>
      <a:lvl3pPr marL="1143000" indent="-228600" algn="l" rtl="0" eaLnBrk="1" fontAlgn="base" hangingPunct="1">
        <a:lnSpc>
          <a:spcPct val="110000"/>
        </a:lnSpc>
        <a:spcBef>
          <a:spcPts val="1200"/>
        </a:spcBef>
        <a:spcAft>
          <a:spcPct val="0"/>
        </a:spcAft>
        <a:buClr>
          <a:srgbClr val="0067C6"/>
        </a:buClr>
        <a:buChar char="•"/>
        <a:defRPr sz="2000">
          <a:solidFill>
            <a:srgbClr val="292929"/>
          </a:solidFill>
          <a:latin typeface="+mn-lt"/>
        </a:defRPr>
      </a:lvl3pPr>
      <a:lvl4pPr marL="1600200" indent="-228600" algn="l" rtl="0" eaLnBrk="1" fontAlgn="base" hangingPunct="1">
        <a:spcBef>
          <a:spcPts val="1200"/>
        </a:spcBef>
        <a:spcAft>
          <a:spcPct val="0"/>
        </a:spcAft>
        <a:buClr>
          <a:srgbClr val="0067C6"/>
        </a:buClr>
        <a:buChar char="•"/>
        <a:defRPr sz="2000">
          <a:solidFill>
            <a:srgbClr val="292929"/>
          </a:solidFill>
          <a:latin typeface="+mn-lt"/>
        </a:defRPr>
      </a:lvl4pPr>
      <a:lvl5pPr marL="2057400" indent="-228600" algn="l" rtl="0" eaLnBrk="1" fontAlgn="base" hangingPunct="1">
        <a:spcBef>
          <a:spcPct val="20000"/>
        </a:spcBef>
        <a:spcAft>
          <a:spcPct val="0"/>
        </a:spcAft>
        <a:buClr>
          <a:srgbClr val="FFFF00"/>
        </a:buClr>
        <a:buSzPct val="65000"/>
        <a:buFont typeface="Monotype Sorts" pitchFamily="2" charset="2"/>
        <a:buChar char="l"/>
        <a:defRPr sz="2000">
          <a:solidFill>
            <a:schemeClr val="bg1"/>
          </a:solidFill>
          <a:latin typeface="+mn-lt"/>
        </a:defRPr>
      </a:lvl5pPr>
      <a:lvl6pPr marL="2514600" indent="-228600" algn="l" rtl="0" eaLnBrk="1" fontAlgn="base" hangingPunct="1">
        <a:spcBef>
          <a:spcPct val="20000"/>
        </a:spcBef>
        <a:spcAft>
          <a:spcPct val="0"/>
        </a:spcAft>
        <a:buClr>
          <a:srgbClr val="FFFF00"/>
        </a:buClr>
        <a:buSzPct val="65000"/>
        <a:buFont typeface="Monotype Sorts" pitchFamily="2" charset="2"/>
        <a:buChar char="l"/>
        <a:defRPr sz="2000">
          <a:solidFill>
            <a:schemeClr val="bg1"/>
          </a:solidFill>
          <a:latin typeface="+mn-lt"/>
        </a:defRPr>
      </a:lvl6pPr>
      <a:lvl7pPr marL="2971800" indent="-228600" algn="l" rtl="0" eaLnBrk="1" fontAlgn="base" hangingPunct="1">
        <a:spcBef>
          <a:spcPct val="20000"/>
        </a:spcBef>
        <a:spcAft>
          <a:spcPct val="0"/>
        </a:spcAft>
        <a:buClr>
          <a:srgbClr val="FFFF00"/>
        </a:buClr>
        <a:buSzPct val="65000"/>
        <a:buFont typeface="Monotype Sorts" pitchFamily="2" charset="2"/>
        <a:buChar char="l"/>
        <a:defRPr sz="2000">
          <a:solidFill>
            <a:schemeClr val="bg1"/>
          </a:solidFill>
          <a:latin typeface="+mn-lt"/>
        </a:defRPr>
      </a:lvl7pPr>
      <a:lvl8pPr marL="3429000" indent="-228600" algn="l" rtl="0" eaLnBrk="1" fontAlgn="base" hangingPunct="1">
        <a:spcBef>
          <a:spcPct val="20000"/>
        </a:spcBef>
        <a:spcAft>
          <a:spcPct val="0"/>
        </a:spcAft>
        <a:buClr>
          <a:srgbClr val="FFFF00"/>
        </a:buClr>
        <a:buSzPct val="65000"/>
        <a:buFont typeface="Monotype Sorts" pitchFamily="2" charset="2"/>
        <a:buChar char="l"/>
        <a:defRPr sz="2000">
          <a:solidFill>
            <a:schemeClr val="bg1"/>
          </a:solidFill>
          <a:latin typeface="+mn-lt"/>
        </a:defRPr>
      </a:lvl8pPr>
      <a:lvl9pPr marL="3886200" indent="-228600" algn="l" rtl="0" eaLnBrk="1" fontAlgn="base" hangingPunct="1">
        <a:spcBef>
          <a:spcPct val="20000"/>
        </a:spcBef>
        <a:spcAft>
          <a:spcPct val="0"/>
        </a:spcAft>
        <a:buClr>
          <a:srgbClr val="FFFF00"/>
        </a:buClr>
        <a:buSzPct val="65000"/>
        <a:buFont typeface="Monotype Sorts" pitchFamily="2" charset="2"/>
        <a:buChar char="l"/>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7" Type="http://schemas.microsoft.com/office/2007/relationships/hdphoto" Target="../media/hdphoto8.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7.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10" Type="http://schemas.microsoft.com/office/2007/relationships/hdphoto" Target="../media/hdphoto10.wdp"/><Relationship Id="rId4" Type="http://schemas.openxmlformats.org/officeDocument/2006/relationships/image" Target="../media/image40.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2.png"/><Relationship Id="rId2" Type="http://schemas.openxmlformats.org/officeDocument/2006/relationships/image" Target="../media/image52.jpeg"/><Relationship Id="rId1" Type="http://schemas.openxmlformats.org/officeDocument/2006/relationships/slideLayout" Target="../slideLayouts/slideLayout5.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www.eaton.uk.com/EatonUK/ProductsSolutions/Electrical/ProductsServices/PowerDistributionMonitoring/index.htm"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microsoft.com/office/2007/relationships/hdphoto" Target="../media/hdphoto1.wdp"/><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2.png"/><Relationship Id="rId5" Type="http://schemas.microsoft.com/office/2007/relationships/hdphoto" Target="../media/hdphoto2.wdp"/><Relationship Id="rId15" Type="http://schemas.openxmlformats.org/officeDocument/2006/relationships/image" Target="../media/image14.png"/><Relationship Id="rId10" Type="http://schemas.microsoft.com/office/2007/relationships/hdphoto" Target="../media/hdphoto4.wdp"/><Relationship Id="rId4" Type="http://schemas.openxmlformats.org/officeDocument/2006/relationships/image" Target="../media/image8.png"/><Relationship Id="rId9" Type="http://schemas.openxmlformats.org/officeDocument/2006/relationships/image" Target="../media/image11.png"/><Relationship Id="rId14" Type="http://schemas.microsoft.com/office/2007/relationships/hdphoto" Target="../media/hdphoto6.wdp"/></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206500" y="114300"/>
            <a:ext cx="7924800" cy="552450"/>
          </a:xfrm>
          <a:prstGeom prst="rect">
            <a:avLst/>
          </a:prstGeom>
        </p:spPr>
        <p:txBody>
          <a:bodyPr/>
          <a:lstStyle>
            <a:lvl1pPr algn="l" rtl="0" eaLnBrk="1" fontAlgn="base" hangingPunct="1">
              <a:lnSpc>
                <a:spcPct val="90000"/>
              </a:lnSpc>
              <a:spcBef>
                <a:spcPct val="0"/>
              </a:spcBef>
              <a:spcAft>
                <a:spcPct val="0"/>
              </a:spcAft>
              <a:defRPr sz="2800">
                <a:solidFill>
                  <a:srgbClr val="0067C6"/>
                </a:solidFill>
                <a:latin typeface="+mj-lt"/>
                <a:ea typeface="+mj-ea"/>
                <a:cs typeface="+mj-cs"/>
              </a:defRPr>
            </a:lvl1pPr>
            <a:lvl2pPr algn="l" rtl="0" eaLnBrk="1" fontAlgn="base" hangingPunct="1">
              <a:lnSpc>
                <a:spcPct val="90000"/>
              </a:lnSpc>
              <a:spcBef>
                <a:spcPct val="0"/>
              </a:spcBef>
              <a:spcAft>
                <a:spcPct val="0"/>
              </a:spcAft>
              <a:defRPr sz="3200">
                <a:solidFill>
                  <a:srgbClr val="0067C6"/>
                </a:solidFill>
                <a:latin typeface="Arial" charset="0"/>
              </a:defRPr>
            </a:lvl2pPr>
            <a:lvl3pPr algn="l" rtl="0" eaLnBrk="1" fontAlgn="base" hangingPunct="1">
              <a:lnSpc>
                <a:spcPct val="90000"/>
              </a:lnSpc>
              <a:spcBef>
                <a:spcPct val="0"/>
              </a:spcBef>
              <a:spcAft>
                <a:spcPct val="0"/>
              </a:spcAft>
              <a:defRPr sz="3200">
                <a:solidFill>
                  <a:srgbClr val="0067C6"/>
                </a:solidFill>
                <a:latin typeface="Arial" charset="0"/>
              </a:defRPr>
            </a:lvl3pPr>
            <a:lvl4pPr algn="l" rtl="0" eaLnBrk="1" fontAlgn="base" hangingPunct="1">
              <a:lnSpc>
                <a:spcPct val="90000"/>
              </a:lnSpc>
              <a:spcBef>
                <a:spcPct val="0"/>
              </a:spcBef>
              <a:spcAft>
                <a:spcPct val="0"/>
              </a:spcAft>
              <a:defRPr sz="3200">
                <a:solidFill>
                  <a:srgbClr val="0067C6"/>
                </a:solidFill>
                <a:latin typeface="Arial" charset="0"/>
              </a:defRPr>
            </a:lvl4pPr>
            <a:lvl5pPr algn="l" rtl="0" eaLnBrk="1" fontAlgn="base" hangingPunct="1">
              <a:lnSpc>
                <a:spcPct val="90000"/>
              </a:lnSpc>
              <a:spcBef>
                <a:spcPct val="0"/>
              </a:spcBef>
              <a:spcAft>
                <a:spcPct val="0"/>
              </a:spcAft>
              <a:defRPr sz="3200">
                <a:solidFill>
                  <a:srgbClr val="0067C6"/>
                </a:solidFill>
                <a:latin typeface="Arial" charset="0"/>
              </a:defRPr>
            </a:lvl5pPr>
            <a:lvl6pPr marL="457200" algn="l" rtl="0" eaLnBrk="1" fontAlgn="base" hangingPunct="1">
              <a:lnSpc>
                <a:spcPct val="90000"/>
              </a:lnSpc>
              <a:spcBef>
                <a:spcPct val="0"/>
              </a:spcBef>
              <a:spcAft>
                <a:spcPct val="0"/>
              </a:spcAft>
              <a:defRPr sz="3200">
                <a:solidFill>
                  <a:srgbClr val="0067C6"/>
                </a:solidFill>
                <a:latin typeface="Arial" charset="0"/>
              </a:defRPr>
            </a:lvl6pPr>
            <a:lvl7pPr marL="914400" algn="l" rtl="0" eaLnBrk="1" fontAlgn="base" hangingPunct="1">
              <a:lnSpc>
                <a:spcPct val="90000"/>
              </a:lnSpc>
              <a:spcBef>
                <a:spcPct val="0"/>
              </a:spcBef>
              <a:spcAft>
                <a:spcPct val="0"/>
              </a:spcAft>
              <a:defRPr sz="3200">
                <a:solidFill>
                  <a:srgbClr val="0067C6"/>
                </a:solidFill>
                <a:latin typeface="Arial" charset="0"/>
              </a:defRPr>
            </a:lvl7pPr>
            <a:lvl8pPr marL="1371600" algn="l" rtl="0" eaLnBrk="1" fontAlgn="base" hangingPunct="1">
              <a:lnSpc>
                <a:spcPct val="90000"/>
              </a:lnSpc>
              <a:spcBef>
                <a:spcPct val="0"/>
              </a:spcBef>
              <a:spcAft>
                <a:spcPct val="0"/>
              </a:spcAft>
              <a:defRPr sz="3200">
                <a:solidFill>
                  <a:srgbClr val="0067C6"/>
                </a:solidFill>
                <a:latin typeface="Arial" charset="0"/>
              </a:defRPr>
            </a:lvl8pPr>
            <a:lvl9pPr marL="1828800" algn="l" rtl="0" eaLnBrk="1" fontAlgn="base" hangingPunct="1">
              <a:lnSpc>
                <a:spcPct val="90000"/>
              </a:lnSpc>
              <a:spcBef>
                <a:spcPct val="0"/>
              </a:spcBef>
              <a:spcAft>
                <a:spcPct val="0"/>
              </a:spcAft>
              <a:defRPr sz="3200">
                <a:solidFill>
                  <a:srgbClr val="0067C6"/>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Arial"/>
                <a:ea typeface="+mj-ea"/>
                <a:cs typeface="+mj-cs"/>
              </a:rPr>
              <a:t>Energizing opportunities</a:t>
            </a:r>
          </a:p>
        </p:txBody>
      </p:sp>
      <p:sp>
        <p:nvSpPr>
          <p:cNvPr id="13" name="Rectangle 12"/>
          <p:cNvSpPr/>
          <p:nvPr/>
        </p:nvSpPr>
        <p:spPr bwMode="auto">
          <a:xfrm>
            <a:off x="367002" y="1733550"/>
            <a:ext cx="8775865" cy="752476"/>
          </a:xfrm>
          <a:prstGeom prst="rect">
            <a:avLst/>
          </a:prstGeom>
          <a:noFill/>
          <a:ln>
            <a:noFill/>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10000"/>
              </a:lnSpc>
              <a:spcBef>
                <a:spcPct val="20000"/>
              </a:spcBef>
              <a:spcAft>
                <a:spcPct val="0"/>
              </a:spcAft>
              <a:buClr>
                <a:srgbClr val="3367CD"/>
              </a:buClr>
              <a:buSzTx/>
              <a:buFontTx/>
              <a:buNone/>
              <a:tabLst/>
              <a:defRPr/>
            </a:pPr>
            <a:r>
              <a:rPr kumimoji="0" lang="en-US" sz="3600" b="0" i="0" u="none" strike="noStrike" kern="1200" cap="none" spc="0" normalizeH="0" baseline="0" noProof="0">
                <a:ln>
                  <a:noFill/>
                </a:ln>
                <a:solidFill>
                  <a:srgbClr val="FFFFFF"/>
                </a:solidFill>
                <a:effectLst>
                  <a:outerShdw blurRad="50800" dist="50800" dir="2700000" algn="tl" rotWithShape="0">
                    <a:prstClr val="black">
                      <a:alpha val="60000"/>
                    </a:prstClr>
                  </a:outerShdw>
                </a:effectLst>
                <a:uLnTx/>
                <a:uFillTx/>
                <a:latin typeface="Eaton" pitchFamily="50" charset="0"/>
                <a:ea typeface="+mn-ea"/>
                <a:cs typeface="+mn-cs"/>
              </a:rPr>
              <a:t>We make what matters work.</a:t>
            </a:r>
            <a:endParaRPr kumimoji="0" lang="en-US" sz="4400" b="0" i="0" u="none" strike="noStrike" kern="1200" cap="none" spc="0" normalizeH="0" baseline="0" noProof="0">
              <a:ln>
                <a:noFill/>
              </a:ln>
              <a:solidFill>
                <a:srgbClr val="FFFFFF"/>
              </a:solidFill>
              <a:effectLst>
                <a:outerShdw blurRad="50800" dist="50800" dir="2700000" algn="tl" rotWithShape="0">
                  <a:prstClr val="black">
                    <a:alpha val="60000"/>
                  </a:prstClr>
                </a:outerShdw>
              </a:effectLst>
              <a:uLnTx/>
              <a:uFillTx/>
              <a:latin typeface="Eaton" pitchFamily="50" charset="0"/>
              <a:ea typeface="+mn-ea"/>
              <a:cs typeface="+mn-cs"/>
            </a:endParaRPr>
          </a:p>
        </p:txBody>
      </p:sp>
      <p:cxnSp>
        <p:nvCxnSpPr>
          <p:cNvPr id="14" name="Straight Arrow Connector 13"/>
          <p:cNvCxnSpPr/>
          <p:nvPr/>
        </p:nvCxnSpPr>
        <p:spPr bwMode="auto">
          <a:xfrm>
            <a:off x="381000" y="0"/>
            <a:ext cx="8763000" cy="3943350"/>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2" descr="C:\Users\E2502217\Pictures\HVmasten.jpg">
            <a:extLst>
              <a:ext uri="{FF2B5EF4-FFF2-40B4-BE49-F238E27FC236}">
                <a16:creationId xmlns:a16="http://schemas.microsoft.com/office/drawing/2014/main" id="{31DFACA0-516A-4CFF-B041-01E9C09C0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D277BEA-F480-44F6-BC77-7059DF707C1F}"/>
              </a:ext>
            </a:extLst>
          </p:cNvPr>
          <p:cNvSpPr txBox="1"/>
          <p:nvPr/>
        </p:nvSpPr>
        <p:spPr>
          <a:xfrm>
            <a:off x="1065584" y="550114"/>
            <a:ext cx="5651500" cy="737061"/>
          </a:xfrm>
          <a:prstGeom prst="rect">
            <a:avLst/>
          </a:prstGeom>
          <a:noFill/>
        </p:spPr>
        <p:txBody>
          <a:bodyPr wrap="square" rtlCol="0">
            <a:spAutoFit/>
          </a:bodyPr>
          <a:lstStyle/>
          <a:p>
            <a:pPr marL="0" marR="0" lvl="0" indent="0" algn="r" defTabSz="914400" rtl="1" eaLnBrk="1" fontAlgn="base" latinLnBrk="0" hangingPunct="1">
              <a:lnSpc>
                <a:spcPct val="110000"/>
              </a:lnSpc>
              <a:spcBef>
                <a:spcPct val="20000"/>
              </a:spcBef>
              <a:spcAft>
                <a:spcPct val="0"/>
              </a:spcAft>
              <a:buClr>
                <a:srgbClr val="3367CD"/>
              </a:buClr>
              <a:buSzTx/>
              <a:buFontTx/>
              <a:buNone/>
              <a:tabLst/>
              <a:defRPr/>
            </a:pPr>
            <a:r>
              <a:rPr kumimoji="0" lang="he-IL" sz="1600" b="1" i="0" u="none" strike="noStrike" kern="1200" cap="none" spc="0" normalizeH="0" baseline="0" noProof="0" dirty="0">
                <a:ln>
                  <a:noFill/>
                </a:ln>
                <a:solidFill>
                  <a:srgbClr val="FFFFFF"/>
                </a:solidFill>
                <a:effectLst/>
                <a:uLnTx/>
                <a:uFillTx/>
                <a:latin typeface="Arial" charset="0"/>
                <a:ea typeface="+mn-ea"/>
                <a:cs typeface="+mn-cs"/>
              </a:rPr>
              <a:t>פתרונות וחידושים במערכות מתח גבוה נטולות </a:t>
            </a:r>
            <a:r>
              <a:rPr kumimoji="0" lang="en-US" sz="1600" b="1" i="0" u="none" strike="noStrike" kern="1200" cap="none" spc="0" normalizeH="0" baseline="0" noProof="0" dirty="0">
                <a:ln>
                  <a:noFill/>
                </a:ln>
                <a:solidFill>
                  <a:srgbClr val="FFFFFF"/>
                </a:solidFill>
                <a:effectLst/>
                <a:uLnTx/>
                <a:uFillTx/>
                <a:latin typeface="Arial" charset="0"/>
                <a:ea typeface="+mn-ea"/>
                <a:cs typeface="+mn-cs"/>
              </a:rPr>
              <a:t>SF6</a:t>
            </a:r>
            <a:endParaRPr kumimoji="0" lang="en-US" sz="16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r" defTabSz="914400" rtl="1" eaLnBrk="1" fontAlgn="base" latinLnBrk="0" hangingPunct="1">
              <a:lnSpc>
                <a:spcPct val="110000"/>
              </a:lnSpc>
              <a:spcBef>
                <a:spcPct val="20000"/>
              </a:spcBef>
              <a:spcAft>
                <a:spcPct val="0"/>
              </a:spcAft>
              <a:buClr>
                <a:srgbClr val="3367CD"/>
              </a:buClr>
              <a:buSzTx/>
              <a:buFontTx/>
              <a:buNone/>
              <a:tabLst/>
              <a:defRPr/>
            </a:pPr>
            <a:r>
              <a:rPr kumimoji="0" lang="he-IL" sz="2000" b="1" i="0" u="none" strike="noStrike" kern="1200" cap="none" spc="0" normalizeH="0" baseline="0" noProof="0" dirty="0">
                <a:ln>
                  <a:noFill/>
                </a:ln>
                <a:solidFill>
                  <a:srgbClr val="FFFFFF"/>
                </a:solidFill>
                <a:effectLst/>
                <a:uLnTx/>
                <a:uFillTx/>
                <a:latin typeface="Arial" charset="0"/>
                <a:ea typeface="+mn-ea"/>
                <a:cs typeface="+mn-cs"/>
              </a:rPr>
              <a:t> </a:t>
            </a:r>
            <a:endParaRPr kumimoji="0" lang="en-US" sz="20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452603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a:defRPr/>
            </a:pPr>
            <a:br>
              <a:rPr lang="pt-BR" sz="2800" dirty="0"/>
            </a:br>
            <a:br>
              <a:rPr lang="pt-BR" sz="2800" dirty="0"/>
            </a:br>
            <a:br>
              <a:rPr lang="pt-BR" sz="2800" dirty="0"/>
            </a:br>
            <a:br>
              <a:rPr lang="pt-BR" sz="2800" dirty="0"/>
            </a:br>
            <a:br>
              <a:rPr lang="pt-BR" sz="2800" dirty="0"/>
            </a:br>
            <a:br>
              <a:rPr lang="pt-BR" sz="2800" dirty="0"/>
            </a:br>
            <a:r>
              <a:rPr lang="en-US" sz="2800" dirty="0"/>
              <a:t>3- Internal Arc classified (IAC)</a:t>
            </a:r>
            <a:endParaRPr lang="pt-BR" sz="2800" dirty="0"/>
          </a:p>
        </p:txBody>
      </p:sp>
      <p:graphicFrame>
        <p:nvGraphicFramePr>
          <p:cNvPr id="599068" name="Group 28"/>
          <p:cNvGraphicFramePr>
            <a:graphicFrameLocks noGrp="1"/>
          </p:cNvGraphicFramePr>
          <p:nvPr>
            <p:ph idx="4294967295"/>
          </p:nvPr>
        </p:nvGraphicFramePr>
        <p:xfrm>
          <a:off x="348268" y="989170"/>
          <a:ext cx="6281132" cy="2039780"/>
        </p:xfrm>
        <a:graphic>
          <a:graphicData uri="http://schemas.openxmlformats.org/drawingml/2006/table">
            <a:tbl>
              <a:tblPr/>
              <a:tblGrid>
                <a:gridCol w="1404332">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tblGrid>
              <a:tr h="351110">
                <a:tc>
                  <a:txBody>
                    <a:bodyPr/>
                    <a:lstStyle/>
                    <a:p>
                      <a:pPr marL="342900" marR="0" lvl="0" indent="-342900" algn="ctr" defTabSz="914400" rtl="0" eaLnBrk="1" fontAlgn="base" latinLnBrk="0" hangingPunct="1">
                        <a:lnSpc>
                          <a:spcPct val="110000"/>
                        </a:lnSpc>
                        <a:spcBef>
                          <a:spcPct val="0"/>
                        </a:spcBef>
                        <a:spcAft>
                          <a:spcPct val="0"/>
                        </a:spcAft>
                        <a:buClrTx/>
                        <a:buSzTx/>
                        <a:buFontTx/>
                        <a:buNone/>
                        <a:tabLst/>
                      </a:pPr>
                      <a:r>
                        <a:rPr kumimoji="0" lang="en-US" sz="1200" b="1" i="0" u="none" strike="noStrike" cap="none" normalizeH="0" baseline="0" noProof="0" dirty="0">
                          <a:ln>
                            <a:noFill/>
                          </a:ln>
                          <a:solidFill>
                            <a:srgbClr val="292929"/>
                          </a:solidFill>
                          <a:effectLst/>
                          <a:latin typeface="Arial" pitchFamily="34" charset="0"/>
                          <a:cs typeface="Times New Roman" pitchFamily="18" charset="0"/>
                        </a:rPr>
                        <a:t>Classification</a:t>
                      </a:r>
                      <a:endParaRPr kumimoji="0" lang="en-US" sz="1200" b="0" i="0" u="none" strike="noStrike" cap="none" normalizeH="0" baseline="0" noProof="0" dirty="0">
                        <a:ln>
                          <a:noFill/>
                        </a:ln>
                        <a:solidFill>
                          <a:srgbClr val="292929"/>
                        </a:solidFill>
                        <a:effectLst/>
                        <a:latin typeface="Arial" pitchFamily="34" charset="0"/>
                        <a:cs typeface="Times New Roman" pitchFamily="18" charset="0"/>
                      </a:endParaRPr>
                    </a:p>
                  </a:txBody>
                  <a:tcPr marL="35993" marR="35993" marT="35075" marB="350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342900" marR="0" lvl="0" indent="-342900" algn="ctr" defTabSz="914400" rtl="0" eaLnBrk="1" fontAlgn="base" latinLnBrk="0" hangingPunct="1">
                        <a:lnSpc>
                          <a:spcPct val="110000"/>
                        </a:lnSpc>
                        <a:spcBef>
                          <a:spcPct val="0"/>
                        </a:spcBef>
                        <a:spcAft>
                          <a:spcPct val="0"/>
                        </a:spcAft>
                        <a:buClrTx/>
                        <a:buSzTx/>
                        <a:buFontTx/>
                        <a:buNone/>
                        <a:tabLst/>
                      </a:pPr>
                      <a:r>
                        <a:rPr kumimoji="0" lang="en-US" sz="1200" b="1" i="0" u="none" strike="noStrike" kern="1200" cap="none" normalizeH="0" baseline="0" noProof="0" dirty="0">
                          <a:ln>
                            <a:noFill/>
                          </a:ln>
                          <a:solidFill>
                            <a:srgbClr val="292929"/>
                          </a:solidFill>
                          <a:effectLst/>
                          <a:latin typeface="Arial" pitchFamily="34" charset="0"/>
                          <a:ea typeface="+mn-ea"/>
                          <a:cs typeface="Times New Roman" pitchFamily="18" charset="0"/>
                        </a:rPr>
                        <a:t>Description</a:t>
                      </a:r>
                    </a:p>
                  </a:txBody>
                  <a:tcPr marL="35993" marR="35993" marT="35075" marB="3507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290670">
                <a:tc>
                  <a:txBody>
                    <a:bodyPr/>
                    <a:lstStyle/>
                    <a:p>
                      <a:pPr marL="342900" marR="0" lvl="0" indent="-342900" algn="ctr" defTabSz="914400" rtl="0" eaLnBrk="1" fontAlgn="base" latinLnBrk="0" hangingPunct="1">
                        <a:lnSpc>
                          <a:spcPct val="110000"/>
                        </a:lnSpc>
                        <a:spcBef>
                          <a:spcPct val="0"/>
                        </a:spcBef>
                        <a:spcAft>
                          <a:spcPct val="0"/>
                        </a:spcAft>
                        <a:buClrTx/>
                        <a:buSzTx/>
                        <a:buFontTx/>
                        <a:buNone/>
                        <a:tabLst/>
                      </a:pPr>
                      <a:r>
                        <a:rPr kumimoji="0" lang="en-US" sz="1200" b="1" i="1" u="none" strike="noStrike" cap="none" normalizeH="0" baseline="0" noProof="0">
                          <a:ln>
                            <a:noFill/>
                          </a:ln>
                          <a:solidFill>
                            <a:srgbClr val="292929"/>
                          </a:solidFill>
                          <a:effectLst/>
                          <a:latin typeface="Arial" pitchFamily="34" charset="0"/>
                          <a:cs typeface="Times New Roman" pitchFamily="18" charset="0"/>
                        </a:rPr>
                        <a:t>IAC</a:t>
                      </a:r>
                    </a:p>
                  </a:txBody>
                  <a:tcPr marL="91423" marR="91423" marT="34264" marB="3426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en-US" sz="1100" kern="1200" noProof="0" dirty="0">
                          <a:solidFill>
                            <a:schemeClr val="tx1"/>
                          </a:solidFill>
                          <a:latin typeface="+mn-lt"/>
                          <a:ea typeface="+mn-ea"/>
                          <a:cs typeface="+mn-cs"/>
                        </a:rPr>
                        <a:t>No ejection of parts, no ignition of cloths, enclosure remains earthed</a:t>
                      </a:r>
                    </a:p>
                  </a:txBody>
                  <a:tcPr marL="35993" marR="35993" marT="26979" marB="269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1426">
                <a:tc>
                  <a:txBody>
                    <a:bodyPr/>
                    <a:lstStyle/>
                    <a:p>
                      <a:pPr marL="342900" marR="0" lvl="0" indent="-342900" algn="ctr" defTabSz="914400" rtl="0" eaLnBrk="1" fontAlgn="base" latinLnBrk="0" hangingPunct="1">
                        <a:lnSpc>
                          <a:spcPct val="110000"/>
                        </a:lnSpc>
                        <a:spcBef>
                          <a:spcPct val="0"/>
                        </a:spcBef>
                        <a:spcAft>
                          <a:spcPct val="0"/>
                        </a:spcAft>
                        <a:buClrTx/>
                        <a:buSzTx/>
                        <a:buFontTx/>
                        <a:buNone/>
                        <a:tabLst/>
                      </a:pPr>
                      <a:r>
                        <a:rPr kumimoji="0" lang="en-US" sz="1200" b="1" i="1" u="none" strike="noStrike" cap="none" normalizeH="0" baseline="0" noProof="0">
                          <a:ln>
                            <a:noFill/>
                          </a:ln>
                          <a:solidFill>
                            <a:srgbClr val="292929"/>
                          </a:solidFill>
                          <a:effectLst/>
                          <a:latin typeface="Arial" pitchFamily="34" charset="0"/>
                          <a:cs typeface="Times New Roman" pitchFamily="18" charset="0"/>
                        </a:rPr>
                        <a:t>Accessibility</a:t>
                      </a:r>
                    </a:p>
                    <a:p>
                      <a:pPr marL="342900" marR="0" lvl="0" indent="-342900" algn="ctr" defTabSz="914400" rtl="0" eaLnBrk="1" fontAlgn="base" latinLnBrk="0" hangingPunct="1">
                        <a:lnSpc>
                          <a:spcPct val="110000"/>
                        </a:lnSpc>
                        <a:spcBef>
                          <a:spcPct val="0"/>
                        </a:spcBef>
                        <a:spcAft>
                          <a:spcPct val="0"/>
                        </a:spcAft>
                        <a:buClrTx/>
                        <a:buSzTx/>
                        <a:buFontTx/>
                        <a:buNone/>
                        <a:tabLst/>
                      </a:pPr>
                      <a:endParaRPr kumimoji="0" lang="en-US" sz="1200" b="1" i="1" u="none" strike="noStrike" cap="none" normalizeH="0" baseline="0" noProof="0">
                        <a:ln>
                          <a:noFill/>
                        </a:ln>
                        <a:solidFill>
                          <a:srgbClr val="292929"/>
                        </a:solidFill>
                        <a:effectLst/>
                        <a:latin typeface="Arial" pitchFamily="34" charset="0"/>
                        <a:cs typeface="Times New Roman" pitchFamily="18" charset="0"/>
                      </a:endParaRPr>
                    </a:p>
                  </a:txBody>
                  <a:tcPr marL="91423" marR="91423" marT="34264" marB="3426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kern="1200" baseline="0" noProof="0" dirty="0">
                          <a:solidFill>
                            <a:schemeClr val="tx1"/>
                          </a:solidFill>
                          <a:latin typeface="+mj-lt"/>
                          <a:ea typeface="+mn-ea"/>
                          <a:cs typeface="+mn-cs"/>
                        </a:rPr>
                        <a:t>A: </a:t>
                      </a:r>
                      <a:r>
                        <a:rPr lang="en-US" sz="1100" b="1" noProof="0" dirty="0">
                          <a:solidFill>
                            <a:schemeClr val="tx1"/>
                          </a:solidFill>
                        </a:rPr>
                        <a:t>authorized personnel</a:t>
                      </a:r>
                      <a:endParaRPr lang="en-US" sz="1100" b="1" i="0" u="none" strike="noStrike" kern="1200" baseline="0" noProof="0" dirty="0">
                        <a:solidFill>
                          <a:schemeClr val="tx1"/>
                        </a:solidFill>
                        <a:latin typeface="+mj-lt"/>
                        <a:ea typeface="+mn-ea"/>
                        <a:cs typeface="+mn-cs"/>
                      </a:endParaRPr>
                    </a:p>
                    <a:p>
                      <a:r>
                        <a:rPr lang="en-US" sz="1100" b="0" i="0" u="none" strike="noStrike" kern="1200" baseline="0" noProof="0" dirty="0">
                          <a:solidFill>
                            <a:schemeClr val="tx1"/>
                          </a:solidFill>
                          <a:latin typeface="+mj-lt"/>
                          <a:ea typeface="+mn-ea"/>
                          <a:cs typeface="+mn-cs"/>
                        </a:rPr>
                        <a:t>B: G</a:t>
                      </a:r>
                      <a:r>
                        <a:rPr lang="en-US" sz="1100" noProof="0" dirty="0">
                          <a:solidFill>
                            <a:schemeClr val="tx1"/>
                          </a:solidFill>
                        </a:rPr>
                        <a:t>eneral public</a:t>
                      </a:r>
                      <a:endParaRPr lang="en-US" sz="1100" b="0" i="0" u="none" strike="noStrike" kern="1200" baseline="0" noProof="0" dirty="0">
                        <a:solidFill>
                          <a:schemeClr val="tx1"/>
                        </a:solidFill>
                        <a:latin typeface="+mj-lt"/>
                        <a:ea typeface="+mn-ea"/>
                        <a:cs typeface="+mn-cs"/>
                      </a:endParaRPr>
                    </a:p>
                    <a:p>
                      <a:r>
                        <a:rPr lang="en-US" sz="1100" b="0" i="0" u="none" strike="noStrike" kern="1200" baseline="0" noProof="0" dirty="0">
                          <a:solidFill>
                            <a:schemeClr val="tx1"/>
                          </a:solidFill>
                          <a:latin typeface="+mj-lt"/>
                          <a:ea typeface="+mn-ea"/>
                          <a:cs typeface="+mn-cs"/>
                        </a:rPr>
                        <a:t>C: O</a:t>
                      </a:r>
                      <a:r>
                        <a:rPr lang="en-US" sz="1100" noProof="0" dirty="0">
                          <a:solidFill>
                            <a:schemeClr val="tx1"/>
                          </a:solidFill>
                        </a:rPr>
                        <a:t>ut of reach, but above general public area</a:t>
                      </a:r>
                      <a:endParaRPr lang="en-US" sz="1100" b="0" i="0" u="none" strike="noStrike" kern="1200" baseline="0" noProof="0" dirty="0">
                        <a:solidFill>
                          <a:schemeClr val="tx1"/>
                        </a:solidFill>
                        <a:latin typeface="+mj-lt"/>
                        <a:ea typeface="+mn-ea"/>
                        <a:cs typeface="+mn-cs"/>
                      </a:endParaRPr>
                    </a:p>
                  </a:txBody>
                  <a:tcPr marL="35993" marR="35993" marT="26979" marB="269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4018">
                <a:tc>
                  <a:txBody>
                    <a:bodyPr/>
                    <a:lstStyle/>
                    <a:p>
                      <a:pPr marL="342900" marR="0" lvl="0" indent="-342900" algn="ctr" defTabSz="914400" rtl="0" eaLnBrk="1" fontAlgn="base" latinLnBrk="0" hangingPunct="1">
                        <a:lnSpc>
                          <a:spcPct val="110000"/>
                        </a:lnSpc>
                        <a:spcBef>
                          <a:spcPct val="0"/>
                        </a:spcBef>
                        <a:spcAft>
                          <a:spcPct val="0"/>
                        </a:spcAft>
                        <a:buClrTx/>
                        <a:buSzTx/>
                        <a:buFontTx/>
                        <a:buNone/>
                        <a:tabLst/>
                        <a:defRPr/>
                      </a:pPr>
                      <a:r>
                        <a:rPr kumimoji="0" lang="en-US" sz="1200" b="1" i="1" u="none" strike="noStrike" kern="1200" cap="none" normalizeH="0" baseline="0" noProof="0">
                          <a:ln>
                            <a:noFill/>
                          </a:ln>
                          <a:solidFill>
                            <a:srgbClr val="292929"/>
                          </a:solidFill>
                          <a:effectLst/>
                          <a:latin typeface="Arial" pitchFamily="34" charset="0"/>
                          <a:ea typeface="+mn-ea"/>
                          <a:cs typeface="Times New Roman" pitchFamily="18" charset="0"/>
                        </a:rPr>
                        <a:t>Sides</a:t>
                      </a:r>
                    </a:p>
                  </a:txBody>
                  <a:tcPr marL="91423" marR="91423" marT="34264" marB="3426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en-US" sz="1100" b="1" i="0" u="none" strike="noStrike" kern="1200" baseline="0" noProof="0" dirty="0">
                          <a:solidFill>
                            <a:schemeClr val="tx1"/>
                          </a:solidFill>
                          <a:latin typeface="+mn-lt"/>
                          <a:ea typeface="+mn-ea"/>
                          <a:cs typeface="+mn-cs"/>
                        </a:rPr>
                        <a:t>F: Front </a:t>
                      </a:r>
                    </a:p>
                    <a:p>
                      <a:r>
                        <a:rPr lang="en-US" sz="1100" b="1" i="0" u="none" strike="noStrike" kern="1200" baseline="0" noProof="0" dirty="0">
                          <a:solidFill>
                            <a:schemeClr val="tx1"/>
                          </a:solidFill>
                          <a:latin typeface="+mn-lt"/>
                          <a:ea typeface="+mn-ea"/>
                          <a:cs typeface="+mn-cs"/>
                        </a:rPr>
                        <a:t>L: Lateral (sides)</a:t>
                      </a:r>
                    </a:p>
                    <a:p>
                      <a:r>
                        <a:rPr lang="en-US" sz="1100" b="1" i="0" u="none" strike="noStrike" kern="1200" baseline="0" noProof="0" dirty="0">
                          <a:solidFill>
                            <a:schemeClr val="tx1"/>
                          </a:solidFill>
                          <a:latin typeface="+mn-lt"/>
                          <a:ea typeface="+mn-ea"/>
                          <a:cs typeface="+mn-cs"/>
                        </a:rPr>
                        <a:t>R: Rear</a:t>
                      </a:r>
                      <a:endParaRPr lang="en-US" sz="1100" b="1" i="0" u="none" strike="noStrike" kern="1200" baseline="0" noProof="0" dirty="0">
                        <a:solidFill>
                          <a:schemeClr val="tx1"/>
                        </a:solidFill>
                        <a:latin typeface="+mj-lt"/>
                        <a:ea typeface="+mn-ea"/>
                        <a:cs typeface="+mn-cs"/>
                      </a:endParaRPr>
                    </a:p>
                  </a:txBody>
                  <a:tcPr marL="35993" marR="35993" marT="26979" marB="269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9696">
                <a:tc>
                  <a:txBody>
                    <a:bodyPr/>
                    <a:lstStyle/>
                    <a:p>
                      <a:pPr marL="342900" marR="0" lvl="0" indent="-342900" algn="ctr" defTabSz="914400" rtl="0" eaLnBrk="1" fontAlgn="base" latinLnBrk="0" hangingPunct="1">
                        <a:lnSpc>
                          <a:spcPct val="110000"/>
                        </a:lnSpc>
                        <a:spcBef>
                          <a:spcPct val="0"/>
                        </a:spcBef>
                        <a:spcAft>
                          <a:spcPct val="0"/>
                        </a:spcAft>
                        <a:buClrTx/>
                        <a:buSzTx/>
                        <a:buFontTx/>
                        <a:buNone/>
                        <a:tabLst/>
                        <a:defRPr/>
                      </a:pPr>
                      <a:r>
                        <a:rPr kumimoji="0" lang="en-US" sz="1200" b="1" i="1" u="none" strike="noStrike" kern="1200" cap="none" normalizeH="0" baseline="0" noProof="0">
                          <a:ln>
                            <a:noFill/>
                          </a:ln>
                          <a:solidFill>
                            <a:srgbClr val="292929"/>
                          </a:solidFill>
                          <a:effectLst/>
                          <a:latin typeface="Arial" pitchFamily="34" charset="0"/>
                          <a:ea typeface="+mn-ea"/>
                          <a:cs typeface="Times New Roman" pitchFamily="18" charset="0"/>
                        </a:rPr>
                        <a:t>Type test values</a:t>
                      </a:r>
                    </a:p>
                  </a:txBody>
                  <a:tcPr marL="91423" marR="91423" marT="34264" marB="3426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en-US" sz="1400" b="1" i="0" u="none" strike="noStrike" kern="1200" baseline="0" noProof="0" dirty="0">
                          <a:solidFill>
                            <a:schemeClr val="tx1"/>
                          </a:solidFill>
                          <a:latin typeface="+mj-lt"/>
                          <a:ea typeface="+mn-ea"/>
                          <a:cs typeface="+mn-cs"/>
                        </a:rPr>
                        <a:t>I</a:t>
                      </a:r>
                      <a:r>
                        <a:rPr lang="en-US" sz="1100" b="0" i="0" u="none" strike="noStrike" kern="1200" baseline="0" noProof="0" dirty="0">
                          <a:solidFill>
                            <a:schemeClr val="tx1"/>
                          </a:solidFill>
                          <a:latin typeface="+mj-lt"/>
                          <a:ea typeface="+mn-ea"/>
                          <a:cs typeface="+mn-cs"/>
                        </a:rPr>
                        <a:t> (kA) </a:t>
                      </a:r>
                      <a:r>
                        <a:rPr lang="en-US" sz="1200" b="0" i="0" u="none" strike="noStrike" kern="1200" baseline="0" noProof="0" dirty="0">
                          <a:solidFill>
                            <a:schemeClr val="tx1"/>
                          </a:solidFill>
                          <a:latin typeface="+mj-lt"/>
                          <a:ea typeface="+mn-ea"/>
                          <a:cs typeface="+mn-cs"/>
                        </a:rPr>
                        <a:t>– </a:t>
                      </a:r>
                      <a:r>
                        <a:rPr lang="en-US" sz="1200" b="1" i="0" u="none" strike="noStrike" kern="1200" baseline="0" noProof="0" dirty="0">
                          <a:solidFill>
                            <a:schemeClr val="tx1"/>
                          </a:solidFill>
                          <a:latin typeface="+mj-lt"/>
                          <a:ea typeface="+mn-ea"/>
                          <a:cs typeface="+mn-cs"/>
                        </a:rPr>
                        <a:t>t</a:t>
                      </a:r>
                      <a:r>
                        <a:rPr lang="en-US" sz="1200" b="0" i="0" u="none" strike="noStrike" kern="1200" baseline="0" noProof="0" dirty="0">
                          <a:solidFill>
                            <a:schemeClr val="tx1"/>
                          </a:solidFill>
                          <a:latin typeface="+mj-lt"/>
                          <a:ea typeface="+mn-ea"/>
                          <a:cs typeface="+mn-cs"/>
                        </a:rPr>
                        <a:t> </a:t>
                      </a:r>
                      <a:r>
                        <a:rPr lang="en-US" sz="1100" b="0" i="0" u="none" strike="noStrike" kern="1200" baseline="0" noProof="0" dirty="0" err="1">
                          <a:solidFill>
                            <a:schemeClr val="tx1"/>
                          </a:solidFill>
                          <a:latin typeface="+mj-lt"/>
                          <a:ea typeface="+mn-ea"/>
                          <a:cs typeface="+mn-cs"/>
                        </a:rPr>
                        <a:t>seg</a:t>
                      </a:r>
                      <a:endParaRPr lang="en-US" sz="1100" b="0" i="0" u="none" strike="noStrike" kern="1200" baseline="0" noProof="0" dirty="0">
                        <a:solidFill>
                          <a:schemeClr val="tx1"/>
                        </a:solidFill>
                        <a:latin typeface="+mj-lt"/>
                        <a:ea typeface="+mn-ea"/>
                        <a:cs typeface="+mn-cs"/>
                      </a:endParaRPr>
                    </a:p>
                  </a:txBody>
                  <a:tcPr marL="35993" marR="35993" marT="26979" marB="2697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7673" name="Rectangle 1"/>
          <p:cNvSpPr>
            <a:spLocks noChangeArrowheads="1"/>
          </p:cNvSpPr>
          <p:nvPr/>
        </p:nvSpPr>
        <p:spPr bwMode="auto">
          <a:xfrm>
            <a:off x="609600" y="3147596"/>
            <a:ext cx="8229600" cy="154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eaLnBrk="1" hangingPunct="1">
              <a:lnSpc>
                <a:spcPct val="100000"/>
              </a:lnSpc>
              <a:spcBef>
                <a:spcPct val="0"/>
              </a:spcBef>
              <a:buClrTx/>
              <a:buFontTx/>
              <a:buNone/>
            </a:pPr>
            <a:r>
              <a:rPr lang="en-US" altLang="en-US" sz="1600" dirty="0">
                <a:solidFill>
                  <a:srgbClr val="0067C6"/>
                </a:solidFill>
              </a:rPr>
              <a:t>Internal Arc Class specification example: </a:t>
            </a:r>
            <a:r>
              <a:rPr lang="en-US" altLang="en-US" sz="1600" b="1" dirty="0">
                <a:solidFill>
                  <a:srgbClr val="0067C6"/>
                </a:solidFill>
              </a:rPr>
              <a:t>IAC AFLR – 20kA – 1s</a:t>
            </a:r>
          </a:p>
          <a:p>
            <a:pPr eaLnBrk="1" hangingPunct="1">
              <a:lnSpc>
                <a:spcPct val="100000"/>
              </a:lnSpc>
              <a:spcBef>
                <a:spcPct val="0"/>
              </a:spcBef>
              <a:buClrTx/>
              <a:buFontTx/>
              <a:buNone/>
            </a:pPr>
            <a:endParaRPr lang="en-US" altLang="en-US" sz="800" b="1" dirty="0">
              <a:solidFill>
                <a:srgbClr val="0067C6"/>
              </a:solidFill>
            </a:endParaRPr>
          </a:p>
          <a:p>
            <a:pPr marL="342900" indent="-342900">
              <a:buFont typeface="+mj-lt"/>
              <a:buAutoNum type="arabicPeriod"/>
              <a:defRPr/>
            </a:pPr>
            <a:r>
              <a:rPr lang="en-US" sz="1400" dirty="0">
                <a:latin typeface="Arial" charset="0"/>
                <a:cs typeface="Arial" charset="0"/>
              </a:rPr>
              <a:t>Classification IAC gives a tested level of protection of persons under normal operating</a:t>
            </a:r>
          </a:p>
          <a:p>
            <a:pPr marL="342900" indent="-342900">
              <a:buFont typeface="+mj-lt"/>
              <a:buAutoNum type="arabicPeriod"/>
              <a:defRPr/>
            </a:pPr>
            <a:r>
              <a:rPr lang="en-US" sz="1400" dirty="0">
                <a:latin typeface="Arial" charset="0"/>
                <a:cs typeface="Arial" charset="0"/>
              </a:rPr>
              <a:t>It is not concerned with personnel protection under maintenance conditions </a:t>
            </a:r>
          </a:p>
          <a:p>
            <a:pPr marL="342900" indent="-342900">
              <a:buFont typeface="+mj-lt"/>
              <a:buAutoNum type="arabicPeriod"/>
              <a:defRPr/>
            </a:pPr>
            <a:r>
              <a:rPr lang="en-GB" sz="1400" dirty="0">
                <a:latin typeface="Arial" charset="0"/>
                <a:cs typeface="Arial" charset="0"/>
              </a:rPr>
              <a:t>Gives indication of safety, does not cover all possible causes </a:t>
            </a:r>
          </a:p>
          <a:p>
            <a:pPr eaLnBrk="1" hangingPunct="1">
              <a:lnSpc>
                <a:spcPct val="100000"/>
              </a:lnSpc>
              <a:spcBef>
                <a:spcPct val="0"/>
              </a:spcBef>
              <a:buClrTx/>
              <a:buFontTx/>
              <a:buNone/>
            </a:pPr>
            <a:endParaRPr lang="en-US" altLang="en-US" sz="1600" b="1" dirty="0">
              <a:solidFill>
                <a:srgbClr val="0067C6"/>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971550"/>
            <a:ext cx="1758415" cy="209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153400" y="3063788"/>
            <a:ext cx="539215" cy="264111"/>
          </a:xfrm>
          <a:prstGeom prst="rect">
            <a:avLst/>
          </a:prstGeom>
          <a:noFill/>
        </p:spPr>
        <p:txBody>
          <a:bodyPr wrap="square" rtlCol="0">
            <a:spAutoFit/>
          </a:bodyPr>
          <a:lstStyle/>
          <a:p>
            <a:r>
              <a:rPr lang="en-US" sz="1100" dirty="0"/>
              <a:t>Front</a:t>
            </a:r>
          </a:p>
        </p:txBody>
      </p:sp>
      <p:sp>
        <p:nvSpPr>
          <p:cNvPr id="8" name="TextBox 7"/>
          <p:cNvSpPr txBox="1"/>
          <p:nvPr/>
        </p:nvSpPr>
        <p:spPr>
          <a:xfrm>
            <a:off x="6934200" y="2934795"/>
            <a:ext cx="656422" cy="278538"/>
          </a:xfrm>
          <a:prstGeom prst="rect">
            <a:avLst/>
          </a:prstGeom>
          <a:noFill/>
        </p:spPr>
        <p:txBody>
          <a:bodyPr wrap="square" rtlCol="0">
            <a:spAutoFit/>
          </a:bodyPr>
          <a:lstStyle/>
          <a:p>
            <a:r>
              <a:rPr lang="en-US" sz="1100" dirty="0"/>
              <a:t>Lateral</a:t>
            </a:r>
          </a:p>
        </p:txBody>
      </p:sp>
      <p:sp>
        <p:nvSpPr>
          <p:cNvPr id="9" name="TextBox 8"/>
          <p:cNvSpPr txBox="1"/>
          <p:nvPr/>
        </p:nvSpPr>
        <p:spPr>
          <a:xfrm>
            <a:off x="7820324" y="839494"/>
            <a:ext cx="539215" cy="264111"/>
          </a:xfrm>
          <a:prstGeom prst="rect">
            <a:avLst/>
          </a:prstGeom>
          <a:noFill/>
        </p:spPr>
        <p:txBody>
          <a:bodyPr wrap="square" rtlCol="0">
            <a:spAutoFit/>
          </a:bodyPr>
          <a:lstStyle/>
          <a:p>
            <a:r>
              <a:rPr lang="en-US" sz="1100" dirty="0"/>
              <a:t>Rear</a:t>
            </a:r>
          </a:p>
        </p:txBody>
      </p:sp>
    </p:spTree>
    <p:extLst>
      <p:ext uri="{BB962C8B-B14F-4D97-AF65-F5344CB8AC3E}">
        <p14:creationId xmlns:p14="http://schemas.microsoft.com/office/powerpoint/2010/main" val="10479993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399601" y="2762011"/>
            <a:ext cx="8744399" cy="174037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dirty="0">
              <a:ln>
                <a:noFill/>
              </a:ln>
              <a:solidFill>
                <a:schemeClr val="tx1"/>
              </a:solidFill>
              <a:effectLst/>
              <a:latin typeface="Arial" charset="0"/>
            </a:endParaRPr>
          </a:p>
        </p:txBody>
      </p:sp>
      <p:sp>
        <p:nvSpPr>
          <p:cNvPr id="21" name="Rectangle 20"/>
          <p:cNvSpPr/>
          <p:nvPr/>
        </p:nvSpPr>
        <p:spPr>
          <a:xfrm>
            <a:off x="685668" y="3998632"/>
            <a:ext cx="1556837" cy="412870"/>
          </a:xfrm>
          <a:prstGeom prst="rect">
            <a:avLst/>
          </a:prstGeom>
        </p:spPr>
        <p:txBody>
          <a:bodyPr wrap="none">
            <a:spAutoFit/>
          </a:bodyPr>
          <a:lstStyle/>
          <a:p>
            <a:pPr algn="ctr"/>
            <a:r>
              <a:rPr lang="nl-NL" sz="900" dirty="0">
                <a:solidFill>
                  <a:srgbClr val="000000"/>
                </a:solidFill>
              </a:rPr>
              <a:t>Xiria – up to 24kV </a:t>
            </a:r>
          </a:p>
          <a:p>
            <a:pPr algn="ctr"/>
            <a:r>
              <a:rPr lang="nl-NL" sz="900" dirty="0">
                <a:solidFill>
                  <a:srgbClr val="000000"/>
                </a:solidFill>
              </a:rPr>
              <a:t>AIS Secondary Switchgear</a:t>
            </a:r>
            <a:endParaRPr lang="en-US" sz="1000" dirty="0"/>
          </a:p>
        </p:txBody>
      </p:sp>
      <p:pic>
        <p:nvPicPr>
          <p:cNvPr id="15" name="Picture 2">
            <a:extLst>
              <a:ext uri="{FF2B5EF4-FFF2-40B4-BE49-F238E27FC236}">
                <a16:creationId xmlns:a16="http://schemas.microsoft.com/office/drawing/2014/main" id="{181602F4-5BDA-46B9-BD3C-229D31F4C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92" y="2816339"/>
            <a:ext cx="1058863" cy="113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4">
            <a:extLst>
              <a:ext uri="{FF2B5EF4-FFF2-40B4-BE49-F238E27FC236}">
                <a16:creationId xmlns:a16="http://schemas.microsoft.com/office/drawing/2014/main" id="{673A8DA8-8A3D-4533-A84A-19A0ED565F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28576" y="2874068"/>
            <a:ext cx="108585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F11A7B83-7BD1-4264-8A4B-D6D203AD5745}"/>
              </a:ext>
            </a:extLst>
          </p:cNvPr>
          <p:cNvSpPr/>
          <p:nvPr/>
        </p:nvSpPr>
        <p:spPr>
          <a:xfrm>
            <a:off x="3668597" y="4001454"/>
            <a:ext cx="1556837" cy="412870"/>
          </a:xfrm>
          <a:prstGeom prst="rect">
            <a:avLst/>
          </a:prstGeom>
        </p:spPr>
        <p:txBody>
          <a:bodyPr wrap="none">
            <a:spAutoFit/>
          </a:bodyPr>
          <a:lstStyle/>
          <a:p>
            <a:pPr algn="ctr"/>
            <a:r>
              <a:rPr lang="nl-NL" sz="900" dirty="0">
                <a:solidFill>
                  <a:srgbClr val="000000"/>
                </a:solidFill>
              </a:rPr>
              <a:t>Xiria E – up to 24kV </a:t>
            </a:r>
          </a:p>
          <a:p>
            <a:pPr algn="ctr"/>
            <a:r>
              <a:rPr lang="nl-NL" sz="900" dirty="0">
                <a:solidFill>
                  <a:srgbClr val="000000"/>
                </a:solidFill>
              </a:rPr>
              <a:t>AIS Secondary Switchgear</a:t>
            </a:r>
            <a:endParaRPr lang="en-US" sz="1000" dirty="0"/>
          </a:p>
        </p:txBody>
      </p:sp>
      <p:pic>
        <p:nvPicPr>
          <p:cNvPr id="2" name="Picture 1">
            <a:extLst>
              <a:ext uri="{FF2B5EF4-FFF2-40B4-BE49-F238E27FC236}">
                <a16:creationId xmlns:a16="http://schemas.microsoft.com/office/drawing/2014/main" id="{E318D0A1-9E34-4CC2-9F12-F6EB2590D77D}"/>
              </a:ext>
            </a:extLst>
          </p:cNvPr>
          <p:cNvPicPr>
            <a:picLocks noChangeAspect="1"/>
          </p:cNvPicPr>
          <p:nvPr/>
        </p:nvPicPr>
        <p:blipFill>
          <a:blip r:embed="rId5"/>
          <a:stretch>
            <a:fillRect/>
          </a:stretch>
        </p:blipFill>
        <p:spPr>
          <a:xfrm>
            <a:off x="381000" y="751413"/>
            <a:ext cx="8762999" cy="1740376"/>
          </a:xfrm>
          <a:prstGeom prst="rect">
            <a:avLst/>
          </a:prstGeom>
        </p:spPr>
      </p:pic>
      <p:sp>
        <p:nvSpPr>
          <p:cNvPr id="3" name="TextBox 2">
            <a:extLst>
              <a:ext uri="{FF2B5EF4-FFF2-40B4-BE49-F238E27FC236}">
                <a16:creationId xmlns:a16="http://schemas.microsoft.com/office/drawing/2014/main" id="{D0EA3E96-4CD8-481A-AC82-E83C825A312E}"/>
              </a:ext>
            </a:extLst>
          </p:cNvPr>
          <p:cNvSpPr txBox="1"/>
          <p:nvPr/>
        </p:nvSpPr>
        <p:spPr>
          <a:xfrm>
            <a:off x="4029075" y="2426023"/>
            <a:ext cx="946093" cy="342145"/>
          </a:xfrm>
          <a:prstGeom prst="rect">
            <a:avLst/>
          </a:prstGeom>
          <a:noFill/>
        </p:spPr>
        <p:txBody>
          <a:bodyPr wrap="none" rtlCol="0">
            <a:spAutoFit/>
          </a:bodyPr>
          <a:lstStyle/>
          <a:p>
            <a:r>
              <a:rPr lang="en-US" dirty="0"/>
              <a:t>Hengelo</a:t>
            </a:r>
          </a:p>
        </p:txBody>
      </p:sp>
      <p:pic>
        <p:nvPicPr>
          <p:cNvPr id="18" name="Picture 25" descr="C:\Users\c9933027\Documents\Eaton\Segments\Utility\PDD\FINAL\BigTinCan Codes\Power Distribution_29.jpg">
            <a:extLst>
              <a:ext uri="{FF2B5EF4-FFF2-40B4-BE49-F238E27FC236}">
                <a16:creationId xmlns:a16="http://schemas.microsoft.com/office/drawing/2014/main" id="{4C731D9F-43FC-45C7-9E52-213885A602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2816339"/>
            <a:ext cx="1208072" cy="120807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EC4D68F6-3B02-4B27-9616-DC1667ABA8ED}"/>
              </a:ext>
            </a:extLst>
          </p:cNvPr>
          <p:cNvSpPr/>
          <p:nvPr/>
        </p:nvSpPr>
        <p:spPr>
          <a:xfrm>
            <a:off x="6531962" y="4004422"/>
            <a:ext cx="1402948" cy="412870"/>
          </a:xfrm>
          <a:prstGeom prst="rect">
            <a:avLst/>
          </a:prstGeom>
        </p:spPr>
        <p:txBody>
          <a:bodyPr wrap="none">
            <a:spAutoFit/>
          </a:bodyPr>
          <a:lstStyle/>
          <a:p>
            <a:pPr algn="ctr"/>
            <a:r>
              <a:rPr lang="nl-NL" sz="900" dirty="0">
                <a:solidFill>
                  <a:srgbClr val="000000"/>
                </a:solidFill>
                <a:latin typeface="+mn-lt"/>
              </a:rPr>
              <a:t>UX - </a:t>
            </a:r>
            <a:r>
              <a:rPr lang="nl-NL" sz="900" dirty="0">
                <a:solidFill>
                  <a:srgbClr val="000000"/>
                </a:solidFill>
              </a:rPr>
              <a:t>up to 24kV </a:t>
            </a:r>
          </a:p>
          <a:p>
            <a:pPr algn="ctr"/>
            <a:r>
              <a:rPr lang="nl-NL" sz="900" dirty="0">
                <a:solidFill>
                  <a:srgbClr val="000000"/>
                </a:solidFill>
              </a:rPr>
              <a:t>AIS Primary Switchgear</a:t>
            </a:r>
            <a:endParaRPr lang="en-US" sz="1000" dirty="0"/>
          </a:p>
        </p:txBody>
      </p:sp>
      <p:sp>
        <p:nvSpPr>
          <p:cNvPr id="23" name="Rectangle 22">
            <a:extLst>
              <a:ext uri="{FF2B5EF4-FFF2-40B4-BE49-F238E27FC236}">
                <a16:creationId xmlns:a16="http://schemas.microsoft.com/office/drawing/2014/main" id="{D944F2C5-B9E1-4BF3-AA10-940C1207CACF}"/>
              </a:ext>
            </a:extLst>
          </p:cNvPr>
          <p:cNvSpPr/>
          <p:nvPr/>
        </p:nvSpPr>
        <p:spPr>
          <a:xfrm>
            <a:off x="381000" y="0"/>
            <a:ext cx="8763000" cy="752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Eaton Primary and Secondary Solution</a:t>
            </a:r>
          </a:p>
        </p:txBody>
      </p:sp>
    </p:spTree>
    <p:extLst>
      <p:ext uri="{BB962C8B-B14F-4D97-AF65-F5344CB8AC3E}">
        <p14:creationId xmlns:p14="http://schemas.microsoft.com/office/powerpoint/2010/main" val="3493830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0406625\Pictures\Xiria_E_A_4Fields.jpg"/>
          <p:cNvPicPr>
            <a:picLocks noChangeAspect="1" noChangeArrowheads="1"/>
          </p:cNvPicPr>
          <p:nvPr/>
        </p:nvPicPr>
        <p:blipFill rotWithShape="1">
          <a:blip r:embed="rId2">
            <a:extLst>
              <a:ext uri="{28A0092B-C50C-407E-A947-70E740481C1C}">
                <a14:useLocalDpi xmlns:a14="http://schemas.microsoft.com/office/drawing/2010/main" val="0"/>
              </a:ext>
            </a:extLst>
          </a:blip>
          <a:srcRect l="1455" t="5441" b="44145"/>
          <a:stretch/>
        </p:blipFill>
        <p:spPr bwMode="auto">
          <a:xfrm>
            <a:off x="445168" y="0"/>
            <a:ext cx="8309540" cy="39343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445168" y="0"/>
            <a:ext cx="8394032" cy="3934326"/>
          </a:xfrm>
          <a:prstGeom prst="rect">
            <a:avLst/>
          </a:prstGeom>
          <a:solidFill>
            <a:schemeClr val="bg1">
              <a:alpha val="7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4" name="Title 3"/>
          <p:cNvSpPr>
            <a:spLocks noGrp="1"/>
          </p:cNvSpPr>
          <p:nvPr>
            <p:ph type="ctrTitle"/>
          </p:nvPr>
        </p:nvSpPr>
        <p:spPr/>
        <p:txBody>
          <a:bodyPr/>
          <a:lstStyle/>
          <a:p>
            <a:r>
              <a:rPr lang="en-US" dirty="0">
                <a:solidFill>
                  <a:srgbClr val="0067C6"/>
                </a:solidFill>
              </a:rPr>
              <a:t>Xiria Product Family</a:t>
            </a:r>
          </a:p>
        </p:txBody>
      </p:sp>
    </p:spTree>
    <p:extLst>
      <p:ext uri="{BB962C8B-B14F-4D97-AF65-F5344CB8AC3E}">
        <p14:creationId xmlns:p14="http://schemas.microsoft.com/office/powerpoint/2010/main" val="3086895317"/>
      </p:ext>
    </p:extLst>
  </p:cSld>
  <p:clrMapOvr>
    <a:masterClrMapping/>
  </p:clrMapOvr>
  <p:transition spd="med">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C:\Users\E0406625\Pictures\LowRes__Xiria012a_Xiria_ENATS_Detail_3.jpg"/>
          <p:cNvPicPr>
            <a:picLocks noChangeAspect="1" noChangeArrowheads="1"/>
          </p:cNvPicPr>
          <p:nvPr/>
        </p:nvPicPr>
        <p:blipFill rotWithShape="1">
          <a:blip r:embed="rId3">
            <a:extLst>
              <a:ext uri="{28A0092B-C50C-407E-A947-70E740481C1C}">
                <a14:useLocalDpi xmlns:a14="http://schemas.microsoft.com/office/drawing/2010/main" val="0"/>
              </a:ext>
            </a:extLst>
          </a:blip>
          <a:srcRect t="14286" r="8889"/>
          <a:stretch/>
        </p:blipFill>
        <p:spPr bwMode="auto">
          <a:xfrm>
            <a:off x="942975" y="0"/>
            <a:ext cx="8201025"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1323974" y="1120"/>
            <a:ext cx="7820025" cy="5143500"/>
          </a:xfrm>
          <a:prstGeom prst="rect">
            <a:avLst/>
          </a:prstGeom>
          <a:solidFill>
            <a:schemeClr val="bg1">
              <a:alpha val="67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b="1" dirty="0"/>
              <a:t>Core competences</a:t>
            </a:r>
          </a:p>
        </p:txBody>
      </p:sp>
      <p:sp>
        <p:nvSpPr>
          <p:cNvPr id="3" name="Content Placeholder 2"/>
          <p:cNvSpPr>
            <a:spLocks noGrp="1"/>
          </p:cNvSpPr>
          <p:nvPr>
            <p:ph idx="1"/>
          </p:nvPr>
        </p:nvSpPr>
        <p:spPr>
          <a:xfrm>
            <a:off x="839788" y="971550"/>
            <a:ext cx="2700000" cy="3521869"/>
          </a:xfrm>
          <a:solidFill>
            <a:schemeClr val="bg1">
              <a:alpha val="67000"/>
            </a:schemeClr>
          </a:solidFill>
          <a:ln>
            <a:solidFill>
              <a:srgbClr val="0067C6"/>
            </a:solidFill>
          </a:ln>
        </p:spPr>
        <p:txBody>
          <a:bodyPr>
            <a:normAutofit/>
          </a:bodyPr>
          <a:lstStyle/>
          <a:p>
            <a:pPr marL="0" indent="0">
              <a:buNone/>
            </a:pPr>
            <a:r>
              <a:rPr lang="en-US" sz="2000" b="1" dirty="0"/>
              <a:t>Safety, Sustainability and Availability </a:t>
            </a:r>
          </a:p>
          <a:p>
            <a:r>
              <a:rPr lang="en-US" sz="2000" dirty="0"/>
              <a:t>Arc free design</a:t>
            </a:r>
          </a:p>
          <a:p>
            <a:r>
              <a:rPr lang="en-US" sz="2000" dirty="0"/>
              <a:t>Arc proof design </a:t>
            </a:r>
          </a:p>
          <a:p>
            <a:r>
              <a:rPr lang="en-US" sz="2000" dirty="0"/>
              <a:t>SF6 free </a:t>
            </a:r>
          </a:p>
          <a:p>
            <a:r>
              <a:rPr lang="en-US" sz="2000" dirty="0"/>
              <a:t>System integration </a:t>
            </a:r>
          </a:p>
          <a:p>
            <a:pPr marL="0" indent="0">
              <a:buNone/>
            </a:pPr>
            <a:endParaRPr lang="en-US" sz="2000" dirty="0"/>
          </a:p>
        </p:txBody>
      </p:sp>
      <p:sp>
        <p:nvSpPr>
          <p:cNvPr id="4" name="Content Placeholder 3"/>
          <p:cNvSpPr>
            <a:spLocks noGrp="1"/>
          </p:cNvSpPr>
          <p:nvPr>
            <p:ph idx="10"/>
          </p:nvPr>
        </p:nvSpPr>
        <p:spPr>
          <a:xfrm>
            <a:off x="3599330" y="971550"/>
            <a:ext cx="2700000" cy="3520440"/>
          </a:xfrm>
          <a:solidFill>
            <a:schemeClr val="bg1">
              <a:alpha val="67000"/>
            </a:schemeClr>
          </a:solidFill>
          <a:ln>
            <a:solidFill>
              <a:srgbClr val="0067C6"/>
            </a:solidFill>
          </a:ln>
        </p:spPr>
        <p:txBody>
          <a:bodyPr/>
          <a:lstStyle/>
          <a:p>
            <a:r>
              <a:rPr lang="en-US" sz="2000" b="1" dirty="0"/>
              <a:t>Vacuum </a:t>
            </a:r>
          </a:p>
          <a:p>
            <a:r>
              <a:rPr lang="en-US" sz="2000" b="1" dirty="0"/>
              <a:t>Interrupters</a:t>
            </a:r>
          </a:p>
        </p:txBody>
      </p:sp>
      <p:cxnSp>
        <p:nvCxnSpPr>
          <p:cNvPr id="8" name="Straight Connector 7"/>
          <p:cNvCxnSpPr/>
          <p:nvPr/>
        </p:nvCxnSpPr>
        <p:spPr bwMode="auto">
          <a:xfrm>
            <a:off x="914400" y="849630"/>
            <a:ext cx="8229600" cy="0"/>
          </a:xfrm>
          <a:prstGeom prst="line">
            <a:avLst/>
          </a:prstGeom>
          <a:noFill/>
          <a:ln w="19050" cap="flat" cmpd="sng" algn="ctr">
            <a:solidFill>
              <a:schemeClr val="bg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Content Placeholder 4"/>
          <p:cNvSpPr>
            <a:spLocks noGrp="1"/>
          </p:cNvSpPr>
          <p:nvPr>
            <p:ph idx="11"/>
          </p:nvPr>
        </p:nvSpPr>
        <p:spPr>
          <a:xfrm>
            <a:off x="6367800" y="971550"/>
            <a:ext cx="2700000" cy="3516630"/>
          </a:xfrm>
          <a:solidFill>
            <a:schemeClr val="bg1">
              <a:alpha val="67000"/>
            </a:schemeClr>
          </a:solidFill>
          <a:ln>
            <a:solidFill>
              <a:srgbClr val="0067C6"/>
            </a:solidFill>
          </a:ln>
        </p:spPr>
        <p:txBody>
          <a:bodyPr>
            <a:normAutofit/>
          </a:bodyPr>
          <a:lstStyle/>
          <a:p>
            <a:r>
              <a:rPr lang="en-US" sz="2000" b="1" dirty="0"/>
              <a:t>Solid </a:t>
            </a:r>
          </a:p>
          <a:p>
            <a:r>
              <a:rPr lang="en-US" sz="2000" b="1" dirty="0"/>
              <a:t>Insulation</a:t>
            </a:r>
          </a:p>
        </p:txBody>
      </p:sp>
      <p:pic>
        <p:nvPicPr>
          <p:cNvPr id="7172"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1250" y1="46942" x2="21250" y2="46942"/>
                        <a14:foregroundMark x1="45781" y1="16187" x2="45781" y2="16187"/>
                        <a14:foregroundMark x1="41875" y1="13129" x2="41875" y2="13129"/>
                        <a14:foregroundMark x1="38750" y1="11151" x2="38750" y2="11151"/>
                        <a14:foregroundMark x1="35781" y1="9353" x2="35781" y2="9353"/>
                        <a14:foregroundMark x1="33906" y1="8273" x2="33906" y2="8273"/>
                        <a14:foregroundMark x1="31406" y1="7014" x2="31406" y2="7014"/>
                        <a14:foregroundMark x1="29531" y1="6295" x2="29531" y2="6295"/>
                        <a14:foregroundMark x1="26563" y1="4676" x2="26563" y2="4676"/>
                        <a14:foregroundMark x1="25625" y1="3957" x2="25625" y2="3957"/>
                        <a14:foregroundMark x1="19375" y1="17446" x2="19375" y2="17446"/>
                        <a14:foregroundMark x1="86250" y1="41727" x2="86250" y2="41727"/>
                        <a14:foregroundMark x1="86094" y1="42806" x2="86094" y2="42806"/>
                        <a14:foregroundMark x1="86094" y1="43705" x2="86094" y2="43705"/>
                        <a14:foregroundMark x1="85625" y1="43885" x2="85313" y2="43345"/>
                        <a14:foregroundMark x1="82813" y1="41547" x2="82188" y2="41007"/>
                        <a14:foregroundMark x1="79531" y1="39568" x2="79219" y2="39209"/>
                        <a14:foregroundMark x1="74844" y1="33453" x2="74844" y2="33453"/>
                        <a14:foregroundMark x1="74531" y1="34353" x2="74531" y2="34353"/>
                        <a14:foregroundMark x1="73594" y1="34353" x2="72969" y2="33813"/>
                        <a14:foregroundMark x1="71875" y1="33094" x2="71250" y2="32554"/>
                        <a14:foregroundMark x1="70156" y1="31655" x2="69375" y2="30935"/>
                        <a14:foregroundMark x1="67656" y1="30036" x2="67031" y2="29676"/>
                        <a14:foregroundMark x1="66094" y1="29137" x2="65469" y2="28777"/>
                        <a14:foregroundMark x1="64375" y1="28237" x2="63750" y2="27698"/>
                        <a14:foregroundMark x1="62187" y1="26619" x2="60781" y2="26079"/>
                        <a14:foregroundMark x1="59844" y1="25899" x2="59844" y2="25899"/>
                        <a14:foregroundMark x1="58750" y1="24820" x2="58438" y2="24820"/>
                        <a14:foregroundMark x1="53281" y1="22302" x2="53281" y2="22302"/>
                        <a14:foregroundMark x1="51563" y1="21223" x2="51563" y2="21223"/>
                        <a14:foregroundMark x1="50938" y1="20504" x2="50469" y2="20324"/>
                        <a14:foregroundMark x1="49063" y1="16547" x2="49063" y2="16547"/>
                        <a14:foregroundMark x1="50625" y1="17446" x2="51094" y2="17626"/>
                        <a14:foregroundMark x1="51406" y1="17626" x2="51406" y2="17626"/>
                        <a14:foregroundMark x1="52188" y1="17986" x2="52656" y2="18345"/>
                        <a14:foregroundMark x1="56406" y1="19964" x2="56719" y2="20324"/>
                        <a14:foregroundMark x1="57813" y1="21583" x2="57813" y2="21583"/>
                        <a14:foregroundMark x1="58594" y1="22302" x2="58906" y2="22662"/>
                        <a14:foregroundMark x1="33750" y1="5935" x2="34063" y2="5935"/>
                        <a14:foregroundMark x1="35781" y1="7014" x2="36094" y2="7194"/>
                        <a14:foregroundMark x1="36875" y1="7554" x2="37500" y2="7914"/>
                        <a14:foregroundMark x1="38281" y1="8453" x2="38281" y2="8453"/>
                        <a14:foregroundMark x1="11563" y1="50180" x2="11563" y2="50180"/>
                        <a14:foregroundMark x1="13281" y1="51439" x2="13594" y2="51978"/>
                        <a14:foregroundMark x1="14844" y1="53237" x2="14844" y2="53237"/>
                        <a14:foregroundMark x1="16563" y1="54317" x2="16563" y2="54317"/>
                        <a14:foregroundMark x1="6875" y1="45863" x2="6875" y2="45863"/>
                        <a14:foregroundMark x1="8125" y1="46942" x2="8125" y2="46942"/>
                        <a14:foregroundMark x1="9219" y1="48201" x2="9219" y2="48201"/>
                        <a14:foregroundMark x1="32969" y1="68885" x2="33281" y2="69065"/>
                        <a14:foregroundMark x1="35156" y1="70504" x2="35156" y2="70504"/>
                        <a14:foregroundMark x1="36719" y1="71763" x2="36719" y2="71763"/>
                        <a14:foregroundMark x1="28594" y1="65468" x2="28594" y2="65468"/>
                        <a14:foregroundMark x1="26719" y1="63669" x2="26719" y2="63669"/>
                        <a14:foregroundMark x1="25156" y1="62410" x2="25156" y2="62410"/>
                        <a14:foregroundMark x1="22656" y1="60252" x2="22656" y2="60252"/>
                        <a14:foregroundMark x1="21250" y1="58813" x2="21250" y2="58813"/>
                        <a14:foregroundMark x1="18594" y1="56835" x2="18594" y2="56835"/>
                        <a14:foregroundMark x1="37031" y1="72842" x2="37031" y2="72842"/>
                        <a14:foregroundMark x1="39375" y1="74820" x2="39375" y2="74820"/>
                        <a14:foregroundMark x1="41406" y1="76259" x2="41406" y2="76259"/>
                        <a14:foregroundMark x1="42813" y1="78237" x2="42813" y2="78237"/>
                        <a14:foregroundMark x1="44688" y1="79496" x2="44688" y2="79496"/>
                        <a14:foregroundMark x1="45781" y1="80396" x2="45781" y2="80396"/>
                        <a14:foregroundMark x1="47031" y1="81655" x2="47031" y2="81655"/>
                        <a14:foregroundMark x1="47656" y1="82374" x2="47656" y2="82374"/>
                        <a14:foregroundMark x1="40469" y1="76079" x2="40469" y2="76079"/>
                        <a14:foregroundMark x1="35000" y1="71583" x2="35000" y2="71583"/>
                        <a14:foregroundMark x1="29375" y1="66187" x2="29375" y2="66187"/>
                        <a14:foregroundMark x1="54688" y1="88849" x2="54688" y2="88849"/>
                        <a14:foregroundMark x1="53281" y1="87410" x2="53281" y2="87410"/>
                        <a14:foregroundMark x1="51719" y1="85971" x2="51719" y2="85971"/>
                        <a14:foregroundMark x1="50469" y1="85252" x2="50469" y2="85252"/>
                        <a14:foregroundMark x1="49688" y1="84353" x2="49688" y2="84353"/>
                        <a14:foregroundMark x1="56406" y1="90108" x2="56406" y2="90108"/>
                        <a14:foregroundMark x1="57813" y1="91367" x2="57813" y2="91367"/>
                        <a14:foregroundMark x1="59219" y1="92626" x2="59219" y2="92626"/>
                        <a14:foregroundMark x1="61094" y1="94065" x2="61094" y2="94065"/>
                        <a14:foregroundMark x1="61875" y1="95144" x2="61875" y2="95144"/>
                        <a14:foregroundMark x1="52344" y1="86511" x2="52344" y2="86511"/>
                        <a14:foregroundMark x1="42031" y1="77158" x2="42031" y2="77158"/>
                        <a14:foregroundMark x1="27500" y1="64748" x2="27500" y2="64748"/>
                        <a14:foregroundMark x1="4688" y1="31115" x2="4688" y2="31115"/>
                        <a14:foregroundMark x1="73125" y1="31115" x2="73125" y2="31115"/>
                        <a14:backgroundMark x1="28438" y1="719" x2="28438" y2="719"/>
                      </a14:backgroundRemoval>
                    </a14:imgEffect>
                  </a14:imgLayer>
                </a14:imgProps>
              </a:ext>
              <a:ext uri="{28A0092B-C50C-407E-A947-70E740481C1C}">
                <a14:useLocalDpi xmlns:a14="http://schemas.microsoft.com/office/drawing/2010/main" val="0"/>
              </a:ext>
            </a:extLst>
          </a:blip>
          <a:srcRect/>
          <a:stretch>
            <a:fillRect/>
          </a:stretch>
        </p:blipFill>
        <p:spPr bwMode="auto">
          <a:xfrm>
            <a:off x="3810000" y="2343150"/>
            <a:ext cx="2294997" cy="1993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075" b="97015" l="2442" r="97791"/>
                    </a14:imgEffect>
                  </a14:imgLayer>
                </a14:imgProps>
              </a:ext>
              <a:ext uri="{28A0092B-C50C-407E-A947-70E740481C1C}">
                <a14:useLocalDpi xmlns:a14="http://schemas.microsoft.com/office/drawing/2010/main" val="0"/>
              </a:ext>
            </a:extLst>
          </a:blip>
          <a:srcRect/>
          <a:stretch>
            <a:fillRect/>
          </a:stretch>
        </p:blipFill>
        <p:spPr bwMode="auto">
          <a:xfrm>
            <a:off x="6553200" y="2571750"/>
            <a:ext cx="2286000" cy="178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bwMode="auto">
          <a:xfrm>
            <a:off x="457200" y="4552950"/>
            <a:ext cx="866774" cy="38100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26196652"/>
      </p:ext>
    </p:extLst>
  </p:cSld>
  <p:clrMapOvr>
    <a:masterClrMapping/>
  </p:clrMapOvr>
  <p:transition spd="med">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Eaton Vacuum Interrupters</a:t>
            </a:r>
          </a:p>
        </p:txBody>
      </p:sp>
      <p:sp>
        <p:nvSpPr>
          <p:cNvPr id="10" name="Content Placeholder 9"/>
          <p:cNvSpPr>
            <a:spLocks noGrp="1"/>
          </p:cNvSpPr>
          <p:nvPr>
            <p:ph sz="half" idx="2"/>
          </p:nvPr>
        </p:nvSpPr>
        <p:spPr/>
        <p:txBody>
          <a:bodyPr>
            <a:normAutofit fontScale="92500" lnSpcReduction="10000"/>
          </a:bodyPr>
          <a:lstStyle/>
          <a:p>
            <a:pPr marL="0" indent="0">
              <a:buNone/>
            </a:pPr>
            <a:r>
              <a:rPr lang="en-US" sz="1800" b="1" dirty="0">
                <a:solidFill>
                  <a:srgbClr val="0067C6"/>
                </a:solidFill>
              </a:rPr>
              <a:t>Features &amp; benefits </a:t>
            </a:r>
          </a:p>
          <a:p>
            <a:r>
              <a:rPr lang="en-US" sz="1800" dirty="0"/>
              <a:t>Safe </a:t>
            </a:r>
          </a:p>
          <a:p>
            <a:r>
              <a:rPr lang="en-US" sz="1800" dirty="0"/>
              <a:t>Highly reliable </a:t>
            </a:r>
          </a:p>
          <a:p>
            <a:pPr lvl="1"/>
            <a:r>
              <a:rPr lang="en-US" sz="1400" dirty="0"/>
              <a:t>MTBF: &gt;100,000 years</a:t>
            </a:r>
          </a:p>
          <a:p>
            <a:r>
              <a:rPr lang="en-US" sz="1800" dirty="0"/>
              <a:t>Maintenance free </a:t>
            </a:r>
          </a:p>
          <a:p>
            <a:r>
              <a:rPr lang="en-US" sz="1800" dirty="0"/>
              <a:t>&gt; 30,000 mechanical operations </a:t>
            </a:r>
          </a:p>
          <a:p>
            <a:r>
              <a:rPr lang="en-US" sz="1800" dirty="0"/>
              <a:t>&gt; 100 short-circuit switching operations</a:t>
            </a:r>
          </a:p>
          <a:p>
            <a:r>
              <a:rPr lang="en-US" sz="1800" dirty="0"/>
              <a:t>Compact </a:t>
            </a:r>
          </a:p>
          <a:p>
            <a:pPr marL="0" indent="0">
              <a:buNone/>
            </a:pPr>
            <a:endParaRPr lang="en-US" sz="18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8316" y="2266951"/>
            <a:ext cx="3225084"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8"/>
          <p:cNvSpPr>
            <a:spLocks noGrp="1"/>
          </p:cNvSpPr>
          <p:nvPr>
            <p:ph sz="half" idx="1"/>
          </p:nvPr>
        </p:nvSpPr>
        <p:spPr/>
        <p:txBody>
          <a:bodyPr>
            <a:normAutofit fontScale="92500" lnSpcReduction="10000"/>
          </a:bodyPr>
          <a:lstStyle/>
          <a:p>
            <a:pPr marL="0" indent="0" algn="just">
              <a:buNone/>
            </a:pPr>
            <a:r>
              <a:rPr lang="en-US" sz="1600" dirty="0"/>
              <a:t>Eaton vacuum Circuit Breakers and Load Break Switches reliably switch currents and require minimal maintenance while enhancing safety</a:t>
            </a:r>
          </a:p>
        </p:txBody>
      </p:sp>
    </p:spTree>
    <p:extLst>
      <p:ext uri="{BB962C8B-B14F-4D97-AF65-F5344CB8AC3E}">
        <p14:creationId xmlns:p14="http://schemas.microsoft.com/office/powerpoint/2010/main" val="2731684050"/>
      </p:ext>
    </p:extLst>
  </p:cSld>
  <p:clrMapOvr>
    <a:masterClrMapping/>
  </p:clrMapOvr>
  <p:transition spd="med">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Xiria</a:t>
            </a:r>
          </a:p>
        </p:txBody>
      </p:sp>
      <p:sp>
        <p:nvSpPr>
          <p:cNvPr id="5" name="Content Placeholder 4"/>
          <p:cNvSpPr>
            <a:spLocks noGrp="1"/>
          </p:cNvSpPr>
          <p:nvPr>
            <p:ph idx="1"/>
          </p:nvPr>
        </p:nvSpPr>
        <p:spPr>
          <a:xfrm>
            <a:off x="565524" y="971550"/>
            <a:ext cx="7923212" cy="3581399"/>
          </a:xfrm>
        </p:spPr>
        <p:txBody>
          <a:bodyPr numCol="1">
            <a:normAutofit/>
          </a:bodyPr>
          <a:lstStyle/>
          <a:p>
            <a:pPr marL="0" indent="0">
              <a:lnSpc>
                <a:spcPct val="100000"/>
              </a:lnSpc>
              <a:buNone/>
            </a:pPr>
            <a:r>
              <a:rPr lang="en-US" sz="1200" dirty="0"/>
              <a:t>Rated Voltage: 24kV</a:t>
            </a:r>
          </a:p>
          <a:p>
            <a:pPr marL="0" indent="0">
              <a:lnSpc>
                <a:spcPct val="100000"/>
              </a:lnSpc>
              <a:buNone/>
            </a:pPr>
            <a:r>
              <a:rPr lang="en-US" sz="1200" dirty="0"/>
              <a:t>Rated normal Current: 630A</a:t>
            </a:r>
          </a:p>
          <a:p>
            <a:pPr marL="0" indent="0">
              <a:lnSpc>
                <a:spcPct val="100000"/>
              </a:lnSpc>
              <a:buNone/>
            </a:pPr>
            <a:r>
              <a:rPr lang="en-US" sz="1200" dirty="0"/>
              <a:t>Loss of service continuity: LSC2B</a:t>
            </a:r>
          </a:p>
          <a:p>
            <a:pPr marL="0" indent="0">
              <a:lnSpc>
                <a:spcPct val="100000"/>
              </a:lnSpc>
              <a:buNone/>
            </a:pPr>
            <a:r>
              <a:rPr lang="en-US" sz="1200" dirty="0"/>
              <a:t>Partition class: PM</a:t>
            </a:r>
          </a:p>
          <a:p>
            <a:pPr marL="0" indent="0">
              <a:lnSpc>
                <a:spcPct val="100000"/>
              </a:lnSpc>
              <a:buNone/>
            </a:pPr>
            <a:r>
              <a:rPr lang="en-US" sz="1200" dirty="0"/>
              <a:t>Internal Arc Classification (IAC): AFLR 20kA </a:t>
            </a:r>
          </a:p>
          <a:p>
            <a:pPr marL="0" indent="0">
              <a:lnSpc>
                <a:spcPct val="100000"/>
              </a:lnSpc>
              <a:buNone/>
            </a:pPr>
            <a:endParaRPr lang="en-US" sz="100" dirty="0"/>
          </a:p>
          <a:p>
            <a:pPr marL="0" indent="0">
              <a:buNone/>
            </a:pPr>
            <a:r>
              <a:rPr lang="en-US" sz="1200" b="1" dirty="0"/>
              <a:t>Xiria complies with the following international standards</a:t>
            </a:r>
          </a:p>
        </p:txBody>
      </p:sp>
      <p:pic>
        <p:nvPicPr>
          <p:cNvPr id="3074" name="Picture 2" descr="C:\Users\E0406625\Pictures\Xiria_GreyFront_Block_Xiria_E_Metering__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230" y="2057400"/>
            <a:ext cx="4073770" cy="2647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8200" y="3062228"/>
            <a:ext cx="4419600" cy="2862322"/>
          </a:xfrm>
          <a:prstGeom prst="rect">
            <a:avLst/>
          </a:prstGeom>
          <a:noFill/>
        </p:spPr>
        <p:txBody>
          <a:bodyPr wrap="square" numCol="2" rtlCol="0">
            <a:spAutoFit/>
          </a:bodyPr>
          <a:lstStyle/>
          <a:p>
            <a:pPr marL="0" indent="0">
              <a:lnSpc>
                <a:spcPct val="120000"/>
              </a:lnSpc>
              <a:buNone/>
            </a:pPr>
            <a:r>
              <a:rPr lang="en-US" sz="900" dirty="0"/>
              <a:t>IEC 62271-1</a:t>
            </a:r>
          </a:p>
          <a:p>
            <a:pPr marL="0" indent="0">
              <a:lnSpc>
                <a:spcPct val="120000"/>
              </a:lnSpc>
              <a:buNone/>
            </a:pPr>
            <a:r>
              <a:rPr lang="en-US" sz="900" dirty="0"/>
              <a:t>IEC 62271-100 </a:t>
            </a:r>
          </a:p>
          <a:p>
            <a:pPr marL="0" indent="0">
              <a:lnSpc>
                <a:spcPct val="120000"/>
              </a:lnSpc>
              <a:buNone/>
            </a:pPr>
            <a:r>
              <a:rPr lang="en-US" sz="900" dirty="0"/>
              <a:t>IEC 62271-102 </a:t>
            </a:r>
          </a:p>
          <a:p>
            <a:pPr marL="0" indent="0">
              <a:lnSpc>
                <a:spcPct val="120000"/>
              </a:lnSpc>
              <a:buNone/>
            </a:pPr>
            <a:r>
              <a:rPr lang="en-US" sz="900" dirty="0"/>
              <a:t>IEC 62271-103 </a:t>
            </a:r>
          </a:p>
          <a:p>
            <a:pPr marL="0" indent="0">
              <a:lnSpc>
                <a:spcPct val="120000"/>
              </a:lnSpc>
              <a:buNone/>
            </a:pPr>
            <a:r>
              <a:rPr lang="en-US" sz="900" dirty="0"/>
              <a:t>IEC 62271-200</a:t>
            </a:r>
          </a:p>
          <a:p>
            <a:pPr marL="0" indent="0">
              <a:lnSpc>
                <a:spcPct val="120000"/>
              </a:lnSpc>
              <a:buNone/>
            </a:pPr>
            <a:r>
              <a:rPr lang="en-US" sz="900" dirty="0"/>
              <a:t>IEC 62271-304 </a:t>
            </a:r>
          </a:p>
          <a:p>
            <a:pPr marL="0" indent="0">
              <a:lnSpc>
                <a:spcPct val="120000"/>
              </a:lnSpc>
              <a:buNone/>
            </a:pPr>
            <a:r>
              <a:rPr lang="en-US" sz="900" dirty="0"/>
              <a:t>IEC 61869-1</a:t>
            </a:r>
          </a:p>
          <a:p>
            <a:pPr marL="0" indent="0">
              <a:lnSpc>
                <a:spcPct val="120000"/>
              </a:lnSpc>
              <a:buNone/>
            </a:pPr>
            <a:endParaRPr lang="en-US" sz="900" dirty="0"/>
          </a:p>
          <a:p>
            <a:pPr marL="0" indent="0">
              <a:lnSpc>
                <a:spcPct val="120000"/>
              </a:lnSpc>
              <a:buNone/>
            </a:pPr>
            <a:endParaRPr lang="en-US" sz="900" dirty="0"/>
          </a:p>
          <a:p>
            <a:pPr marL="0" indent="0">
              <a:lnSpc>
                <a:spcPct val="120000"/>
              </a:lnSpc>
              <a:buNone/>
            </a:pPr>
            <a:endParaRPr lang="en-US" sz="900" dirty="0"/>
          </a:p>
          <a:p>
            <a:pPr marL="0" indent="0">
              <a:lnSpc>
                <a:spcPct val="120000"/>
              </a:lnSpc>
              <a:buNone/>
            </a:pPr>
            <a:endParaRPr lang="en-US" sz="900" dirty="0"/>
          </a:p>
          <a:p>
            <a:pPr marL="0" indent="0">
              <a:lnSpc>
                <a:spcPct val="120000"/>
              </a:lnSpc>
              <a:buNone/>
            </a:pPr>
            <a:endParaRPr lang="en-US" sz="900" dirty="0"/>
          </a:p>
          <a:p>
            <a:pPr marL="0" indent="0">
              <a:lnSpc>
                <a:spcPct val="120000"/>
              </a:lnSpc>
              <a:buNone/>
            </a:pPr>
            <a:endParaRPr lang="en-US" sz="900" dirty="0"/>
          </a:p>
          <a:p>
            <a:pPr marL="0" indent="0">
              <a:lnSpc>
                <a:spcPct val="120000"/>
              </a:lnSpc>
              <a:buNone/>
            </a:pPr>
            <a:endParaRPr lang="en-US" sz="900" dirty="0"/>
          </a:p>
          <a:p>
            <a:pPr marL="0" indent="0">
              <a:lnSpc>
                <a:spcPct val="120000"/>
              </a:lnSpc>
              <a:buNone/>
            </a:pPr>
            <a:r>
              <a:rPr lang="en-US" sz="900" dirty="0"/>
              <a:t>IEC 61869-2 </a:t>
            </a:r>
          </a:p>
          <a:p>
            <a:pPr marL="0" indent="0">
              <a:lnSpc>
                <a:spcPct val="120000"/>
              </a:lnSpc>
              <a:buNone/>
            </a:pPr>
            <a:r>
              <a:rPr lang="en-US" sz="900" dirty="0"/>
              <a:t>IEC 61869-3</a:t>
            </a:r>
          </a:p>
          <a:p>
            <a:pPr marL="0" indent="0">
              <a:lnSpc>
                <a:spcPct val="120000"/>
              </a:lnSpc>
              <a:buNone/>
            </a:pPr>
            <a:r>
              <a:rPr lang="en-US" sz="900" dirty="0"/>
              <a:t>IEC 60529</a:t>
            </a:r>
          </a:p>
          <a:p>
            <a:pPr marL="0" indent="0">
              <a:lnSpc>
                <a:spcPct val="120000"/>
              </a:lnSpc>
              <a:buNone/>
            </a:pPr>
            <a:r>
              <a:rPr lang="en-US" sz="900" dirty="0"/>
              <a:t>EN 50181</a:t>
            </a:r>
          </a:p>
          <a:p>
            <a:pPr marL="0" indent="0">
              <a:lnSpc>
                <a:spcPct val="120000"/>
              </a:lnSpc>
              <a:buNone/>
            </a:pPr>
            <a:endParaRPr lang="en-US" sz="900" dirty="0"/>
          </a:p>
          <a:p>
            <a:pPr marL="0" indent="0">
              <a:lnSpc>
                <a:spcPct val="120000"/>
              </a:lnSpc>
              <a:buNone/>
            </a:pPr>
            <a:r>
              <a:rPr lang="en-US" sz="900" dirty="0"/>
              <a:t>ISO 9001-2015 </a:t>
            </a:r>
          </a:p>
          <a:p>
            <a:pPr marL="0" indent="0">
              <a:lnSpc>
                <a:spcPct val="120000"/>
              </a:lnSpc>
              <a:buNone/>
            </a:pPr>
            <a:r>
              <a:rPr lang="en-US" sz="900" dirty="0"/>
              <a:t>ISO 14001</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184" y="971550"/>
            <a:ext cx="1183616" cy="104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rrow: Right 2">
            <a:extLst>
              <a:ext uri="{FF2B5EF4-FFF2-40B4-BE49-F238E27FC236}">
                <a16:creationId xmlns:a16="http://schemas.microsoft.com/office/drawing/2014/main" id="{3F477016-CAB1-49ED-B7F7-3F3AB2D4E3AD}"/>
              </a:ext>
            </a:extLst>
          </p:cNvPr>
          <p:cNvSpPr/>
          <p:nvPr/>
        </p:nvSpPr>
        <p:spPr bwMode="auto">
          <a:xfrm>
            <a:off x="5181600" y="2419350"/>
            <a:ext cx="228600" cy="76200"/>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7" name="Arrow: Right 6">
            <a:extLst>
              <a:ext uri="{FF2B5EF4-FFF2-40B4-BE49-F238E27FC236}">
                <a16:creationId xmlns:a16="http://schemas.microsoft.com/office/drawing/2014/main" id="{75158C8C-8AB0-459A-86D7-39CDC489DF88}"/>
              </a:ext>
            </a:extLst>
          </p:cNvPr>
          <p:cNvSpPr/>
          <p:nvPr/>
        </p:nvSpPr>
        <p:spPr bwMode="auto">
          <a:xfrm>
            <a:off x="4495800" y="2571750"/>
            <a:ext cx="457200" cy="76200"/>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8" name="Arrow: Right 7">
            <a:extLst>
              <a:ext uri="{FF2B5EF4-FFF2-40B4-BE49-F238E27FC236}">
                <a16:creationId xmlns:a16="http://schemas.microsoft.com/office/drawing/2014/main" id="{0E114097-E291-4C1A-9462-233D7B779995}"/>
              </a:ext>
            </a:extLst>
          </p:cNvPr>
          <p:cNvSpPr/>
          <p:nvPr/>
        </p:nvSpPr>
        <p:spPr bwMode="auto">
          <a:xfrm>
            <a:off x="5334000" y="4629150"/>
            <a:ext cx="533400" cy="228600"/>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9" name="Arrow: Right 8">
            <a:extLst>
              <a:ext uri="{FF2B5EF4-FFF2-40B4-BE49-F238E27FC236}">
                <a16:creationId xmlns:a16="http://schemas.microsoft.com/office/drawing/2014/main" id="{6BD981CD-9299-4DEB-88B7-29916BF69273}"/>
              </a:ext>
            </a:extLst>
          </p:cNvPr>
          <p:cNvSpPr/>
          <p:nvPr/>
        </p:nvSpPr>
        <p:spPr bwMode="auto">
          <a:xfrm>
            <a:off x="4800600" y="2724150"/>
            <a:ext cx="978408" cy="484632"/>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10" name="Arrow: Right 9">
            <a:extLst>
              <a:ext uri="{FF2B5EF4-FFF2-40B4-BE49-F238E27FC236}">
                <a16:creationId xmlns:a16="http://schemas.microsoft.com/office/drawing/2014/main" id="{10CD8003-B992-4D73-82CF-9F48DD60E2A7}"/>
              </a:ext>
            </a:extLst>
          </p:cNvPr>
          <p:cNvSpPr/>
          <p:nvPr/>
        </p:nvSpPr>
        <p:spPr bwMode="auto">
          <a:xfrm>
            <a:off x="5070230" y="2495550"/>
            <a:ext cx="978408" cy="484632"/>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11" name="Arrow: Right 10">
            <a:extLst>
              <a:ext uri="{FF2B5EF4-FFF2-40B4-BE49-F238E27FC236}">
                <a16:creationId xmlns:a16="http://schemas.microsoft.com/office/drawing/2014/main" id="{3DF42AED-3970-4701-998D-BDAEDBC672E4}"/>
              </a:ext>
            </a:extLst>
          </p:cNvPr>
          <p:cNvSpPr/>
          <p:nvPr/>
        </p:nvSpPr>
        <p:spPr bwMode="auto">
          <a:xfrm>
            <a:off x="457200" y="4248150"/>
            <a:ext cx="381000" cy="228600"/>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B8F696B3-11E1-4649-A1FE-8C7B624A64FE}"/>
              </a:ext>
            </a:extLst>
          </p:cNvPr>
          <p:cNvSpPr/>
          <p:nvPr/>
        </p:nvSpPr>
        <p:spPr bwMode="auto">
          <a:xfrm>
            <a:off x="457200" y="333375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13" name="Arrow: Right 12">
            <a:extLst>
              <a:ext uri="{FF2B5EF4-FFF2-40B4-BE49-F238E27FC236}">
                <a16:creationId xmlns:a16="http://schemas.microsoft.com/office/drawing/2014/main" id="{153C4D1A-E1E0-4898-95EE-EC7E9D976419}"/>
              </a:ext>
            </a:extLst>
          </p:cNvPr>
          <p:cNvSpPr/>
          <p:nvPr/>
        </p:nvSpPr>
        <p:spPr bwMode="auto">
          <a:xfrm>
            <a:off x="4073771" y="2571750"/>
            <a:ext cx="422029" cy="152400"/>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14" name="Arrow: Right 13">
            <a:extLst>
              <a:ext uri="{FF2B5EF4-FFF2-40B4-BE49-F238E27FC236}">
                <a16:creationId xmlns:a16="http://schemas.microsoft.com/office/drawing/2014/main" id="{DD88F037-F82B-4E6A-80F0-1BF8652C33B7}"/>
              </a:ext>
            </a:extLst>
          </p:cNvPr>
          <p:cNvSpPr/>
          <p:nvPr/>
        </p:nvSpPr>
        <p:spPr bwMode="auto">
          <a:xfrm>
            <a:off x="3048000" y="1733550"/>
            <a:ext cx="533400" cy="76200"/>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94239899"/>
      </p:ext>
    </p:extLst>
  </p:cSld>
  <p:clrMapOvr>
    <a:masterClrMapping/>
  </p:clrMapOvr>
  <p:transition spd="med">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85800" y="4324350"/>
            <a:ext cx="1600200" cy="81915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28" name="Title 27"/>
          <p:cNvSpPr>
            <a:spLocks noGrp="1"/>
          </p:cNvSpPr>
          <p:nvPr>
            <p:ph type="title"/>
          </p:nvPr>
        </p:nvSpPr>
        <p:spPr/>
        <p:txBody>
          <a:bodyPr/>
          <a:lstStyle/>
          <a:p>
            <a:r>
              <a:rPr lang="en-US" dirty="0"/>
              <a:t>Xiria range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41547"/>
            <a:ext cx="7543800" cy="39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1752600" y="539115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190432321"/>
      </p:ext>
    </p:extLst>
  </p:cSld>
  <p:clrMapOvr>
    <a:masterClrMapping/>
  </p:clrMapOvr>
  <p:transition spd="med">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685800" y="4324350"/>
            <a:ext cx="1600200" cy="819150"/>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28" name="Title 27"/>
          <p:cNvSpPr>
            <a:spLocks noGrp="1"/>
          </p:cNvSpPr>
          <p:nvPr>
            <p:ph type="title"/>
          </p:nvPr>
        </p:nvSpPr>
        <p:spPr/>
        <p:txBody>
          <a:bodyPr/>
          <a:lstStyle/>
          <a:p>
            <a:r>
              <a:rPr lang="en-US" dirty="0"/>
              <a:t>Xiria range: Panel types and Options</a:t>
            </a:r>
          </a:p>
        </p:txBody>
      </p:sp>
      <p:sp>
        <p:nvSpPr>
          <p:cNvPr id="2" name="Rectangle 1"/>
          <p:cNvSpPr/>
          <p:nvPr/>
        </p:nvSpPr>
        <p:spPr bwMode="auto">
          <a:xfrm>
            <a:off x="1752600" y="539115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827"/>
          <a:stretch/>
        </p:blipFill>
        <p:spPr bwMode="auto">
          <a:xfrm>
            <a:off x="990600" y="895350"/>
            <a:ext cx="7032429" cy="410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628082"/>
      </p:ext>
    </p:extLst>
  </p:cSld>
  <p:clrMapOvr>
    <a:masterClrMapping/>
  </p:clrMapOvr>
  <p:transition spd="med">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243840" y="-2"/>
            <a:ext cx="8915400" cy="4476749"/>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pic>
        <p:nvPicPr>
          <p:cNvPr id="12290" name="Picture 2" descr="C:\Users\E0406625\Pictures\Xiria_E_Demopanel_L__Halve_Resoluti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4576" y="45720"/>
            <a:ext cx="1828448" cy="488823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E0406625\Pictures\Xiria_E_Fro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69367"/>
            <a:ext cx="1579372" cy="474455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bwMode="auto">
          <a:xfrm>
            <a:off x="2971800" y="1975061"/>
            <a:ext cx="2678061" cy="0"/>
          </a:xfrm>
          <a:prstGeom prst="straightConnector1">
            <a:avLst/>
          </a:prstGeom>
          <a:noFill/>
          <a:ln w="19050" cap="flat" cmpd="sng" algn="ctr">
            <a:solidFill>
              <a:srgbClr val="0067C6"/>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a:off x="2743200" y="1634589"/>
            <a:ext cx="2906661" cy="0"/>
          </a:xfrm>
          <a:prstGeom prst="straightConnector1">
            <a:avLst/>
          </a:prstGeom>
          <a:noFill/>
          <a:ln w="19050" cap="flat" cmpd="sng" algn="ctr">
            <a:solidFill>
              <a:srgbClr val="0067C6"/>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a:off x="2971800" y="783410"/>
            <a:ext cx="2678061" cy="0"/>
          </a:xfrm>
          <a:prstGeom prst="straightConnector1">
            <a:avLst/>
          </a:prstGeom>
          <a:noFill/>
          <a:ln w="19050" cap="flat" cmpd="sng" algn="ctr">
            <a:solidFill>
              <a:srgbClr val="0067C6"/>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a:off x="2971800" y="2400651"/>
            <a:ext cx="2678061" cy="0"/>
          </a:xfrm>
          <a:prstGeom prst="straightConnector1">
            <a:avLst/>
          </a:prstGeom>
          <a:noFill/>
          <a:ln w="19050" cap="flat" cmpd="sng" algn="ctr">
            <a:solidFill>
              <a:srgbClr val="0067C6"/>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a:off x="2895600" y="3422066"/>
            <a:ext cx="2754261" cy="0"/>
          </a:xfrm>
          <a:prstGeom prst="straightConnector1">
            <a:avLst/>
          </a:prstGeom>
          <a:noFill/>
          <a:ln w="19050" cap="flat" cmpd="sng" algn="ctr">
            <a:solidFill>
              <a:srgbClr val="0067C6"/>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6"/>
          <p:cNvSpPr/>
          <p:nvPr/>
        </p:nvSpPr>
        <p:spPr bwMode="auto">
          <a:xfrm>
            <a:off x="3640172" y="524509"/>
            <a:ext cx="1811652" cy="528611"/>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10000"/>
              </a:lnSpc>
              <a:spcBef>
                <a:spcPct val="20000"/>
              </a:spcBef>
              <a:spcAft>
                <a:spcPct val="0"/>
              </a:spcAft>
              <a:buClr>
                <a:srgbClr val="3367CD"/>
              </a:buClr>
              <a:buSzTx/>
              <a:buFontTx/>
              <a:buNone/>
              <a:tabLst/>
            </a:pPr>
            <a:r>
              <a:rPr kumimoji="0" lang="en-US" sz="1050" b="0" i="0" u="none" strike="noStrike" cap="none" normalizeH="0" baseline="0" dirty="0">
                <a:ln>
                  <a:noFill/>
                </a:ln>
                <a:solidFill>
                  <a:schemeClr val="tx1"/>
                </a:solidFill>
                <a:effectLst/>
                <a:latin typeface="Arial" charset="0"/>
              </a:rPr>
              <a:t>Optional top unit for</a:t>
            </a:r>
            <a:r>
              <a:rPr kumimoji="0" lang="en-US" sz="1050" b="0" i="0" u="none" strike="noStrike" cap="none" normalizeH="0" dirty="0">
                <a:ln>
                  <a:noFill/>
                </a:ln>
                <a:solidFill>
                  <a:schemeClr val="tx1"/>
                </a:solidFill>
                <a:effectLst/>
                <a:latin typeface="Arial" charset="0"/>
              </a:rPr>
              <a:t> </a:t>
            </a:r>
          </a:p>
          <a:p>
            <a:pPr marL="0" marR="0" indent="0" algn="ctr" defTabSz="914400" rtl="0" eaLnBrk="1" fontAlgn="base" latinLnBrk="0" hangingPunct="1">
              <a:lnSpc>
                <a:spcPct val="110000"/>
              </a:lnSpc>
              <a:spcBef>
                <a:spcPct val="20000"/>
              </a:spcBef>
              <a:spcAft>
                <a:spcPct val="0"/>
              </a:spcAft>
              <a:buClr>
                <a:srgbClr val="3367CD"/>
              </a:buClr>
              <a:buSzTx/>
              <a:buFontTx/>
              <a:buNone/>
              <a:tabLst/>
            </a:pPr>
            <a:r>
              <a:rPr kumimoji="0" lang="en-US" sz="1050" b="0" i="0" u="none" strike="noStrike" cap="none" normalizeH="0" dirty="0">
                <a:ln>
                  <a:noFill/>
                </a:ln>
                <a:solidFill>
                  <a:schemeClr val="tx1"/>
                </a:solidFill>
                <a:effectLst/>
                <a:latin typeface="Arial" charset="0"/>
              </a:rPr>
              <a:t>advanced protection relay</a:t>
            </a:r>
            <a:endParaRPr kumimoji="0" lang="en-US" sz="1050" b="0" i="0" u="none" strike="noStrike" cap="none" normalizeH="0" baseline="0" dirty="0">
              <a:ln>
                <a:noFill/>
              </a:ln>
              <a:solidFill>
                <a:schemeClr val="tx1"/>
              </a:solidFill>
              <a:effectLst/>
              <a:latin typeface="Arial" charset="0"/>
            </a:endParaRPr>
          </a:p>
        </p:txBody>
      </p:sp>
      <p:sp>
        <p:nvSpPr>
          <p:cNvPr id="14" name="Rectangle 13"/>
          <p:cNvSpPr/>
          <p:nvPr/>
        </p:nvSpPr>
        <p:spPr bwMode="auto">
          <a:xfrm>
            <a:off x="3866699" y="1379235"/>
            <a:ext cx="1358599" cy="510708"/>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10000"/>
              </a:lnSpc>
              <a:spcBef>
                <a:spcPct val="20000"/>
              </a:spcBef>
              <a:spcAft>
                <a:spcPct val="0"/>
              </a:spcAft>
              <a:buClr>
                <a:srgbClr val="3367CD"/>
              </a:buClr>
              <a:buSzTx/>
              <a:buFontTx/>
              <a:buNone/>
              <a:tabLst/>
            </a:pPr>
            <a:r>
              <a:rPr kumimoji="0" lang="en-US" sz="1050" b="0" i="0" u="none" strike="noStrike" cap="none" normalizeH="0" baseline="0" dirty="0">
                <a:ln>
                  <a:noFill/>
                </a:ln>
                <a:solidFill>
                  <a:schemeClr val="tx1"/>
                </a:solidFill>
                <a:effectLst/>
                <a:latin typeface="Arial" charset="0"/>
              </a:rPr>
              <a:t>Intuitive control</a:t>
            </a:r>
            <a:r>
              <a:rPr kumimoji="0" lang="en-US" sz="1050" b="0" i="0" u="none" strike="noStrike" cap="none" normalizeH="0" dirty="0">
                <a:ln>
                  <a:noFill/>
                </a:ln>
                <a:solidFill>
                  <a:schemeClr val="tx1"/>
                </a:solidFill>
                <a:effectLst/>
                <a:latin typeface="Arial" charset="0"/>
              </a:rPr>
              <a:t> panel</a:t>
            </a:r>
            <a:endParaRPr kumimoji="0" lang="en-US" sz="1050" b="0" i="0" u="none" strike="noStrike" cap="none" normalizeH="0" baseline="0" dirty="0">
              <a:ln>
                <a:noFill/>
              </a:ln>
              <a:solidFill>
                <a:schemeClr val="tx1"/>
              </a:solidFill>
              <a:effectLst/>
              <a:latin typeface="Arial" charset="0"/>
            </a:endParaRPr>
          </a:p>
        </p:txBody>
      </p:sp>
      <p:sp>
        <p:nvSpPr>
          <p:cNvPr id="15" name="Rectangle 14"/>
          <p:cNvSpPr/>
          <p:nvPr/>
        </p:nvSpPr>
        <p:spPr bwMode="auto">
          <a:xfrm>
            <a:off x="3866699" y="1849087"/>
            <a:ext cx="1358599" cy="25535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10000"/>
              </a:lnSpc>
              <a:spcBef>
                <a:spcPct val="20000"/>
              </a:spcBef>
              <a:spcAft>
                <a:spcPct val="0"/>
              </a:spcAft>
              <a:buClr>
                <a:srgbClr val="3367CD"/>
              </a:buClr>
              <a:buSzTx/>
              <a:buFontTx/>
              <a:buNone/>
              <a:tabLst/>
            </a:pPr>
            <a:r>
              <a:rPr kumimoji="0" lang="en-US" sz="1050" b="0" i="0" u="none" strike="noStrike" cap="none" normalizeH="0" baseline="0" dirty="0">
                <a:ln>
                  <a:noFill/>
                </a:ln>
                <a:solidFill>
                  <a:schemeClr val="tx1"/>
                </a:solidFill>
                <a:effectLst/>
                <a:latin typeface="Arial" charset="0"/>
              </a:rPr>
              <a:t>Viewing windows</a:t>
            </a:r>
          </a:p>
        </p:txBody>
      </p:sp>
      <p:sp>
        <p:nvSpPr>
          <p:cNvPr id="16" name="Rectangle 15"/>
          <p:cNvSpPr/>
          <p:nvPr/>
        </p:nvSpPr>
        <p:spPr bwMode="auto">
          <a:xfrm>
            <a:off x="3866699" y="2169259"/>
            <a:ext cx="1358599" cy="478023"/>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10000"/>
              </a:lnSpc>
              <a:spcBef>
                <a:spcPct val="20000"/>
              </a:spcBef>
              <a:spcAft>
                <a:spcPct val="0"/>
              </a:spcAft>
              <a:buClr>
                <a:srgbClr val="3367CD"/>
              </a:buClr>
              <a:buSzTx/>
              <a:buFontTx/>
              <a:buNone/>
              <a:tabLst/>
            </a:pPr>
            <a:r>
              <a:rPr kumimoji="0" lang="en-US" sz="1050" b="0" i="0" u="none" strike="noStrike" cap="none" normalizeH="0" baseline="0" dirty="0">
                <a:ln>
                  <a:noFill/>
                </a:ln>
                <a:solidFill>
                  <a:schemeClr val="tx1"/>
                </a:solidFill>
                <a:effectLst/>
                <a:latin typeface="Arial" charset="0"/>
              </a:rPr>
              <a:t>Low voltage compartment</a:t>
            </a:r>
          </a:p>
        </p:txBody>
      </p:sp>
      <p:sp>
        <p:nvSpPr>
          <p:cNvPr id="17" name="Rectangle 16"/>
          <p:cNvSpPr/>
          <p:nvPr/>
        </p:nvSpPr>
        <p:spPr bwMode="auto">
          <a:xfrm>
            <a:off x="3866699" y="3199396"/>
            <a:ext cx="1358599" cy="43915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10000"/>
              </a:lnSpc>
              <a:spcBef>
                <a:spcPct val="20000"/>
              </a:spcBef>
              <a:spcAft>
                <a:spcPct val="0"/>
              </a:spcAft>
              <a:buClr>
                <a:srgbClr val="3367CD"/>
              </a:buClr>
              <a:buSzTx/>
              <a:buFontTx/>
              <a:buNone/>
              <a:tabLst/>
            </a:pPr>
            <a:r>
              <a:rPr kumimoji="0" lang="en-US" sz="1050" b="0" i="0" u="none" strike="noStrike" cap="none" normalizeH="0" baseline="0" dirty="0">
                <a:ln>
                  <a:noFill/>
                </a:ln>
                <a:solidFill>
                  <a:schemeClr val="tx1"/>
                </a:solidFill>
                <a:effectLst/>
                <a:latin typeface="Arial" charset="0"/>
              </a:rPr>
              <a:t>Cable compartment door</a:t>
            </a:r>
          </a:p>
        </p:txBody>
      </p:sp>
      <p:cxnSp>
        <p:nvCxnSpPr>
          <p:cNvPr id="18" name="Straight Arrow Connector 17"/>
          <p:cNvCxnSpPr/>
          <p:nvPr/>
        </p:nvCxnSpPr>
        <p:spPr bwMode="auto">
          <a:xfrm>
            <a:off x="6858000" y="2685929"/>
            <a:ext cx="609600" cy="0"/>
          </a:xfrm>
          <a:prstGeom prst="straightConnector1">
            <a:avLst/>
          </a:prstGeom>
          <a:noFill/>
          <a:ln w="19050" cap="flat" cmpd="sng" algn="ctr">
            <a:solidFill>
              <a:srgbClr val="0067C6"/>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p:cNvSpPr/>
          <p:nvPr/>
        </p:nvSpPr>
        <p:spPr bwMode="auto">
          <a:xfrm>
            <a:off x="7467600" y="2561339"/>
            <a:ext cx="1358599" cy="239011"/>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r>
              <a:rPr kumimoji="0" lang="en-US" sz="1050" b="0" i="0" u="none" strike="noStrike" cap="none" normalizeH="0" baseline="0" dirty="0">
                <a:ln>
                  <a:noFill/>
                </a:ln>
                <a:solidFill>
                  <a:schemeClr val="tx1"/>
                </a:solidFill>
                <a:effectLst/>
                <a:latin typeface="Arial" charset="0"/>
              </a:rPr>
              <a:t>Vacuum interrupter</a:t>
            </a:r>
          </a:p>
        </p:txBody>
      </p:sp>
      <p:sp>
        <p:nvSpPr>
          <p:cNvPr id="20" name="Rectangle 19"/>
          <p:cNvSpPr/>
          <p:nvPr/>
        </p:nvSpPr>
        <p:spPr bwMode="auto">
          <a:xfrm>
            <a:off x="7480601" y="1504950"/>
            <a:ext cx="1358599" cy="239011"/>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r>
              <a:rPr kumimoji="0" lang="en-US" sz="1050" b="0" i="0" u="none" strike="noStrike" cap="none" normalizeH="0" baseline="0" dirty="0">
                <a:ln>
                  <a:noFill/>
                </a:ln>
                <a:solidFill>
                  <a:schemeClr val="tx1"/>
                </a:solidFill>
                <a:effectLst/>
                <a:latin typeface="Arial" charset="0"/>
              </a:rPr>
              <a:t>Trip mechanic</a:t>
            </a:r>
          </a:p>
        </p:txBody>
      </p:sp>
      <p:cxnSp>
        <p:nvCxnSpPr>
          <p:cNvPr id="21" name="Straight Arrow Connector 20"/>
          <p:cNvCxnSpPr/>
          <p:nvPr/>
        </p:nvCxnSpPr>
        <p:spPr bwMode="auto">
          <a:xfrm>
            <a:off x="6927563" y="1657350"/>
            <a:ext cx="540037" cy="0"/>
          </a:xfrm>
          <a:prstGeom prst="straightConnector1">
            <a:avLst/>
          </a:prstGeom>
          <a:noFill/>
          <a:ln w="19050" cap="flat" cmpd="sng" algn="ctr">
            <a:solidFill>
              <a:srgbClr val="0067C6"/>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Rectangle 21"/>
          <p:cNvSpPr/>
          <p:nvPr/>
        </p:nvSpPr>
        <p:spPr bwMode="auto">
          <a:xfrm>
            <a:off x="7467600" y="2769870"/>
            <a:ext cx="1358599" cy="387512"/>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r>
              <a:rPr kumimoji="0" lang="en-US" sz="1050" b="0" i="0" u="none" strike="noStrike" cap="none" normalizeH="0" baseline="0" dirty="0">
                <a:ln>
                  <a:noFill/>
                </a:ln>
                <a:solidFill>
                  <a:schemeClr val="tx1"/>
                </a:solidFill>
                <a:effectLst/>
                <a:latin typeface="Arial" charset="0"/>
              </a:rPr>
              <a:t>Type A or C cone cable connection</a:t>
            </a:r>
          </a:p>
        </p:txBody>
      </p:sp>
      <p:cxnSp>
        <p:nvCxnSpPr>
          <p:cNvPr id="23" name="Straight Arrow Connector 22"/>
          <p:cNvCxnSpPr/>
          <p:nvPr/>
        </p:nvCxnSpPr>
        <p:spPr bwMode="auto">
          <a:xfrm>
            <a:off x="6526530" y="2957579"/>
            <a:ext cx="947707" cy="0"/>
          </a:xfrm>
          <a:prstGeom prst="straightConnector1">
            <a:avLst/>
          </a:prstGeom>
          <a:noFill/>
          <a:ln w="19050" cap="flat" cmpd="sng" algn="ctr">
            <a:solidFill>
              <a:srgbClr val="0067C6"/>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Rectangle 24"/>
          <p:cNvSpPr/>
          <p:nvPr/>
        </p:nvSpPr>
        <p:spPr bwMode="auto">
          <a:xfrm>
            <a:off x="7467600" y="2343150"/>
            <a:ext cx="1358599" cy="239011"/>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r>
              <a:rPr kumimoji="0" lang="en-US" sz="1050" b="0" i="0" u="none" strike="noStrike" cap="none" normalizeH="0" baseline="0" dirty="0">
                <a:ln>
                  <a:noFill/>
                </a:ln>
                <a:solidFill>
                  <a:schemeClr val="tx1"/>
                </a:solidFill>
                <a:effectLst/>
                <a:latin typeface="Arial" charset="0"/>
              </a:rPr>
              <a:t>630A </a:t>
            </a:r>
            <a:r>
              <a:rPr kumimoji="0" lang="en-US" sz="1050" b="0" i="0" u="none" strike="noStrike" cap="none" normalizeH="0" baseline="0" dirty="0" err="1">
                <a:ln>
                  <a:noFill/>
                </a:ln>
                <a:solidFill>
                  <a:schemeClr val="tx1"/>
                </a:solidFill>
                <a:effectLst/>
                <a:latin typeface="Arial" charset="0"/>
              </a:rPr>
              <a:t>busbar</a:t>
            </a:r>
            <a:endParaRPr kumimoji="0" lang="en-US" sz="1050" b="0" i="0" u="none" strike="noStrike" cap="none" normalizeH="0" baseline="0" dirty="0">
              <a:ln>
                <a:noFill/>
              </a:ln>
              <a:solidFill>
                <a:schemeClr val="tx1"/>
              </a:solidFill>
              <a:effectLst/>
              <a:latin typeface="Arial" charset="0"/>
            </a:endParaRPr>
          </a:p>
        </p:txBody>
      </p:sp>
      <p:cxnSp>
        <p:nvCxnSpPr>
          <p:cNvPr id="26" name="Straight Arrow Connector 25"/>
          <p:cNvCxnSpPr/>
          <p:nvPr/>
        </p:nvCxnSpPr>
        <p:spPr bwMode="auto">
          <a:xfrm>
            <a:off x="6172200" y="2473605"/>
            <a:ext cx="1295400" cy="0"/>
          </a:xfrm>
          <a:prstGeom prst="straightConnector1">
            <a:avLst/>
          </a:prstGeom>
          <a:noFill/>
          <a:ln w="19050" cap="flat" cmpd="sng" algn="ctr">
            <a:solidFill>
              <a:srgbClr val="0067C6"/>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27"/>
          <p:cNvSpPr/>
          <p:nvPr/>
        </p:nvSpPr>
        <p:spPr bwMode="auto">
          <a:xfrm>
            <a:off x="7480601" y="4313939"/>
            <a:ext cx="1358599" cy="239011"/>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r>
              <a:rPr kumimoji="0" lang="en-US" sz="1050" b="0" i="0" u="none" strike="noStrike" cap="none" normalizeH="0" baseline="0" dirty="0">
                <a:ln>
                  <a:noFill/>
                </a:ln>
                <a:solidFill>
                  <a:schemeClr val="tx1"/>
                </a:solidFill>
                <a:effectLst/>
                <a:latin typeface="Arial" charset="0"/>
              </a:rPr>
              <a:t>Voltage transformer</a:t>
            </a:r>
          </a:p>
        </p:txBody>
      </p:sp>
      <p:cxnSp>
        <p:nvCxnSpPr>
          <p:cNvPr id="29" name="Straight Arrow Connector 28"/>
          <p:cNvCxnSpPr/>
          <p:nvPr/>
        </p:nvCxnSpPr>
        <p:spPr bwMode="auto">
          <a:xfrm>
            <a:off x="6858000" y="4444394"/>
            <a:ext cx="629238" cy="0"/>
          </a:xfrm>
          <a:prstGeom prst="straightConnector1">
            <a:avLst/>
          </a:prstGeom>
          <a:noFill/>
          <a:ln w="19050" cap="flat" cmpd="sng" algn="ctr">
            <a:solidFill>
              <a:srgbClr val="0067C6"/>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ectangle 30"/>
          <p:cNvSpPr/>
          <p:nvPr/>
        </p:nvSpPr>
        <p:spPr bwMode="auto">
          <a:xfrm>
            <a:off x="7480601" y="3714750"/>
            <a:ext cx="1358599" cy="239011"/>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r>
              <a:rPr kumimoji="0" lang="en-US" sz="1050" b="0" i="0" u="none" strike="noStrike" cap="none" normalizeH="0" baseline="0" dirty="0">
                <a:ln>
                  <a:noFill/>
                </a:ln>
                <a:solidFill>
                  <a:schemeClr val="tx1"/>
                </a:solidFill>
                <a:effectLst/>
                <a:latin typeface="Arial" charset="0"/>
              </a:rPr>
              <a:t>Current transformer</a:t>
            </a:r>
          </a:p>
        </p:txBody>
      </p:sp>
      <p:cxnSp>
        <p:nvCxnSpPr>
          <p:cNvPr id="32" name="Straight Arrow Connector 31"/>
          <p:cNvCxnSpPr/>
          <p:nvPr/>
        </p:nvCxnSpPr>
        <p:spPr bwMode="auto">
          <a:xfrm>
            <a:off x="6096000" y="3845205"/>
            <a:ext cx="1391238" cy="0"/>
          </a:xfrm>
          <a:prstGeom prst="straightConnector1">
            <a:avLst/>
          </a:prstGeom>
          <a:noFill/>
          <a:ln w="19050" cap="flat" cmpd="sng" algn="ctr">
            <a:solidFill>
              <a:srgbClr val="0067C6"/>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Rectangle 33"/>
          <p:cNvSpPr/>
          <p:nvPr/>
        </p:nvSpPr>
        <p:spPr bwMode="auto">
          <a:xfrm>
            <a:off x="7487238" y="1875539"/>
            <a:ext cx="1358599" cy="239011"/>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r>
              <a:rPr kumimoji="0" lang="en-US" sz="1050" b="0" i="0" u="none" strike="noStrike" cap="none" normalizeH="0" baseline="0" dirty="0">
                <a:ln>
                  <a:noFill/>
                </a:ln>
                <a:solidFill>
                  <a:schemeClr val="tx1"/>
                </a:solidFill>
                <a:effectLst/>
                <a:latin typeface="Arial" charset="0"/>
              </a:rPr>
              <a:t>2-position </a:t>
            </a:r>
            <a:r>
              <a:rPr kumimoji="0" lang="en-US" sz="1050" b="0" i="0" u="none" strike="noStrike" cap="none" normalizeH="0" dirty="0">
                <a:ln>
                  <a:noFill/>
                </a:ln>
                <a:solidFill>
                  <a:schemeClr val="tx1"/>
                </a:solidFill>
                <a:effectLst/>
                <a:latin typeface="Arial" charset="0"/>
              </a:rPr>
              <a:t>switch</a:t>
            </a:r>
            <a:endParaRPr kumimoji="0" lang="en-US" sz="1050" b="0" i="0" u="none" strike="noStrike" cap="none" normalizeH="0" baseline="0" dirty="0">
              <a:ln>
                <a:noFill/>
              </a:ln>
              <a:solidFill>
                <a:schemeClr val="tx1"/>
              </a:solidFill>
              <a:effectLst/>
              <a:latin typeface="Arial" charset="0"/>
            </a:endParaRPr>
          </a:p>
        </p:txBody>
      </p:sp>
      <p:cxnSp>
        <p:nvCxnSpPr>
          <p:cNvPr id="35" name="Straight Arrow Connector 34"/>
          <p:cNvCxnSpPr/>
          <p:nvPr/>
        </p:nvCxnSpPr>
        <p:spPr bwMode="auto">
          <a:xfrm>
            <a:off x="6682740" y="2027939"/>
            <a:ext cx="791497" cy="0"/>
          </a:xfrm>
          <a:prstGeom prst="straightConnector1">
            <a:avLst/>
          </a:prstGeom>
          <a:noFill/>
          <a:ln w="19050" cap="flat" cmpd="sng" algn="ctr">
            <a:solidFill>
              <a:srgbClr val="0067C6"/>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p:cNvCxnSpPr/>
          <p:nvPr/>
        </p:nvCxnSpPr>
        <p:spPr bwMode="auto">
          <a:xfrm flipH="1">
            <a:off x="5257800" y="4445664"/>
            <a:ext cx="650602" cy="0"/>
          </a:xfrm>
          <a:prstGeom prst="straightConnector1">
            <a:avLst/>
          </a:prstGeom>
          <a:noFill/>
          <a:ln w="19050" cap="flat" cmpd="sng" algn="ctr">
            <a:solidFill>
              <a:srgbClr val="0067C6"/>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Rectangle 44"/>
          <p:cNvSpPr/>
          <p:nvPr/>
        </p:nvSpPr>
        <p:spPr bwMode="auto">
          <a:xfrm>
            <a:off x="3899201" y="4301017"/>
            <a:ext cx="1358599" cy="28675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10000"/>
              </a:lnSpc>
              <a:spcBef>
                <a:spcPct val="20000"/>
              </a:spcBef>
              <a:spcAft>
                <a:spcPct val="0"/>
              </a:spcAft>
              <a:buClr>
                <a:srgbClr val="3367CD"/>
              </a:buClr>
              <a:buSzTx/>
              <a:buFontTx/>
              <a:buNone/>
              <a:tabLst/>
            </a:pPr>
            <a:r>
              <a:rPr kumimoji="0" lang="en-US" sz="1050" b="0" i="0" u="none" strike="noStrike" cap="none" normalizeH="0" baseline="0" dirty="0">
                <a:ln>
                  <a:noFill/>
                </a:ln>
                <a:solidFill>
                  <a:schemeClr val="tx1"/>
                </a:solidFill>
                <a:effectLst/>
                <a:latin typeface="Arial" charset="0"/>
              </a:rPr>
              <a:t>Cable clamp</a:t>
            </a:r>
          </a:p>
        </p:txBody>
      </p:sp>
      <p:sp>
        <p:nvSpPr>
          <p:cNvPr id="46" name="TextBox 45"/>
          <p:cNvSpPr txBox="1"/>
          <p:nvPr/>
        </p:nvSpPr>
        <p:spPr>
          <a:xfrm>
            <a:off x="609600" y="109220"/>
            <a:ext cx="1447800" cy="529569"/>
          </a:xfrm>
          <a:prstGeom prst="rect">
            <a:avLst/>
          </a:prstGeom>
          <a:noFill/>
        </p:spPr>
        <p:txBody>
          <a:bodyPr wrap="square" rtlCol="0">
            <a:spAutoFit/>
          </a:bodyPr>
          <a:lstStyle/>
          <a:p>
            <a:r>
              <a:rPr lang="en-US" sz="2800" dirty="0">
                <a:solidFill>
                  <a:srgbClr val="0067C6"/>
                </a:solidFill>
              </a:rPr>
              <a:t>Design</a:t>
            </a:r>
          </a:p>
        </p:txBody>
      </p:sp>
    </p:spTree>
    <p:extLst>
      <p:ext uri="{BB962C8B-B14F-4D97-AF65-F5344CB8AC3E}">
        <p14:creationId xmlns:p14="http://schemas.microsoft.com/office/powerpoint/2010/main" val="1869833422"/>
      </p:ext>
    </p:extLst>
  </p:cSld>
  <p:clrMapOvr>
    <a:masterClrMapping/>
  </p:clrMapOvr>
  <p:transition spd="med">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982" b="14516"/>
          <a:stretch/>
        </p:blipFill>
        <p:spPr bwMode="auto">
          <a:xfrm>
            <a:off x="1676400" y="971549"/>
            <a:ext cx="2438400" cy="3599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err="1"/>
              <a:t>Xiria’s</a:t>
            </a:r>
            <a:r>
              <a:rPr lang="en-US" dirty="0"/>
              <a:t> sealed for life compartment</a:t>
            </a:r>
          </a:p>
        </p:txBody>
      </p:sp>
      <p:sp>
        <p:nvSpPr>
          <p:cNvPr id="5" name="Content Placeholder 4"/>
          <p:cNvSpPr>
            <a:spLocks noGrp="1"/>
          </p:cNvSpPr>
          <p:nvPr>
            <p:ph sz="half" idx="2"/>
          </p:nvPr>
        </p:nvSpPr>
        <p:spPr>
          <a:xfrm>
            <a:off x="4191000" y="971550"/>
            <a:ext cx="4572000" cy="3521869"/>
          </a:xfrm>
          <a:ln>
            <a:noFill/>
          </a:ln>
        </p:spPr>
        <p:txBody>
          <a:bodyPr>
            <a:noAutofit/>
          </a:bodyPr>
          <a:lstStyle/>
          <a:p>
            <a:pPr marL="0" indent="0" algn="just">
              <a:buFontTx/>
              <a:buNone/>
            </a:pPr>
            <a:r>
              <a:rPr lang="en-US" sz="1200" dirty="0"/>
              <a:t>Unlike arc quenching gas keeping designs Eaton’s </a:t>
            </a:r>
            <a:r>
              <a:rPr lang="en-US" sz="1200" dirty="0" err="1"/>
              <a:t>Xiria’s</a:t>
            </a:r>
            <a:r>
              <a:rPr lang="en-US" sz="1200" dirty="0"/>
              <a:t> sealed compartment is not intended to keep the arc-quenching gas inside. </a:t>
            </a:r>
          </a:p>
          <a:p>
            <a:pPr marL="0" indent="0" algn="just">
              <a:buFontTx/>
              <a:buNone/>
            </a:pPr>
            <a:r>
              <a:rPr lang="en-US" sz="1200" dirty="0" err="1"/>
              <a:t>Xiria’s</a:t>
            </a:r>
            <a:r>
              <a:rPr lang="en-US" sz="1200" dirty="0"/>
              <a:t> sealed compartment is filled with dry air and by sealing this compartment the primary parts and tripping mechanism are protected from environmental influences such as moist, dust and any kind of animals or insects. By means of the sealed compartment the primary parts are maintenance free.</a:t>
            </a:r>
          </a:p>
          <a:p>
            <a:pPr marL="0" indent="0" algn="just">
              <a:buFontTx/>
              <a:buNone/>
            </a:pPr>
            <a:r>
              <a:rPr lang="en-US" sz="1200" dirty="0"/>
              <a:t>Where competitive switchgear relies on arc quenching gas to prevent from an internal arc Xiria is 100% gas free. With the benefit of maximized safety for personnel and our environment. </a:t>
            </a:r>
          </a:p>
          <a:p>
            <a:pPr marL="0" indent="0" algn="just">
              <a:lnSpc>
                <a:spcPct val="120000"/>
              </a:lnSpc>
              <a:spcBef>
                <a:spcPts val="0"/>
              </a:spcBef>
              <a:buFontTx/>
              <a:buNone/>
            </a:pPr>
            <a:endParaRPr lang="en-US" sz="1100" dirty="0"/>
          </a:p>
          <a:p>
            <a:pPr marL="0" indent="0" algn="just">
              <a:lnSpc>
                <a:spcPct val="120000"/>
              </a:lnSpc>
              <a:spcBef>
                <a:spcPts val="0"/>
              </a:spcBef>
              <a:buFontTx/>
              <a:buNone/>
            </a:pPr>
            <a:r>
              <a:rPr lang="en-US" sz="1000" dirty="0"/>
              <a:t>Note:</a:t>
            </a:r>
          </a:p>
          <a:p>
            <a:pPr marL="0" indent="0" algn="just">
              <a:lnSpc>
                <a:spcPct val="120000"/>
              </a:lnSpc>
              <a:spcBef>
                <a:spcPts val="0"/>
              </a:spcBef>
              <a:buFontTx/>
              <a:buNone/>
            </a:pPr>
            <a:r>
              <a:rPr lang="en-US" sz="1000" dirty="0"/>
              <a:t>Any arc quenching gas keeping switchgear will loose its dielectric strength as soon as gas has leaked from the gas keeping compartment. Loosing dielectric strength potentially results in an internal arc while performing switching actions. As a result gas keeping switchgear designs are equipped with a manometer with the purpose of checking gas pressure level before switching.</a:t>
            </a:r>
          </a:p>
        </p:txBody>
      </p:sp>
    </p:spTree>
    <p:extLst>
      <p:ext uri="{BB962C8B-B14F-4D97-AF65-F5344CB8AC3E}">
        <p14:creationId xmlns:p14="http://schemas.microsoft.com/office/powerpoint/2010/main" val="1594282482"/>
      </p:ext>
    </p:extLst>
  </p:cSld>
  <p:clrMapOvr>
    <a:masterClrMapping/>
  </p:clrMapOvr>
  <p:transition spd="med">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E37858-F7EB-4527-9F5A-2A841F61D851}"/>
              </a:ext>
            </a:extLst>
          </p:cNvPr>
          <p:cNvSpPr>
            <a:spLocks noGrp="1"/>
          </p:cNvSpPr>
          <p:nvPr>
            <p:ph type="title"/>
          </p:nvPr>
        </p:nvSpPr>
        <p:spPr>
          <a:xfrm>
            <a:off x="844550" y="-71126"/>
            <a:ext cx="7924800" cy="822722"/>
          </a:xfrm>
        </p:spPr>
        <p:txBody>
          <a:bodyPr/>
          <a:lstStyle/>
          <a:p>
            <a:r>
              <a:rPr lang="en-GB" dirty="0"/>
              <a:t>How damaging is SF</a:t>
            </a:r>
            <a:r>
              <a:rPr lang="en-GB" baseline="-25000" dirty="0"/>
              <a:t>6</a:t>
            </a:r>
            <a:r>
              <a:rPr lang="en-GB" dirty="0"/>
              <a:t> to the environment?</a:t>
            </a:r>
          </a:p>
        </p:txBody>
      </p:sp>
      <p:pic>
        <p:nvPicPr>
          <p:cNvPr id="6" name="Picture 5">
            <a:extLst>
              <a:ext uri="{FF2B5EF4-FFF2-40B4-BE49-F238E27FC236}">
                <a16:creationId xmlns:a16="http://schemas.microsoft.com/office/drawing/2014/main" id="{E3EDA7F7-C745-43AC-B44B-B82A2B6A6CD0}"/>
              </a:ext>
            </a:extLst>
          </p:cNvPr>
          <p:cNvPicPr>
            <a:picLocks noChangeAspect="1"/>
          </p:cNvPicPr>
          <p:nvPr/>
        </p:nvPicPr>
        <p:blipFill>
          <a:blip r:embed="rId2"/>
          <a:stretch>
            <a:fillRect/>
          </a:stretch>
        </p:blipFill>
        <p:spPr>
          <a:xfrm>
            <a:off x="0" y="738896"/>
            <a:ext cx="9144000" cy="3665707"/>
          </a:xfrm>
          <a:prstGeom prst="rect">
            <a:avLst/>
          </a:prstGeom>
        </p:spPr>
      </p:pic>
    </p:spTree>
    <p:extLst>
      <p:ext uri="{BB962C8B-B14F-4D97-AF65-F5344CB8AC3E}">
        <p14:creationId xmlns:p14="http://schemas.microsoft.com/office/powerpoint/2010/main" val="691651369"/>
      </p:ext>
    </p:extLst>
  </p:cSld>
  <p:clrMapOvr>
    <a:masterClrMapping/>
  </p:clrMapOvr>
  <p:transition spd="med">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Xiria’s</a:t>
            </a:r>
            <a:r>
              <a:rPr lang="en-US" dirty="0"/>
              <a:t> sealed for life compartment</a:t>
            </a:r>
          </a:p>
        </p:txBody>
      </p:sp>
      <p:sp>
        <p:nvSpPr>
          <p:cNvPr id="4" name="Content Placeholder 2"/>
          <p:cNvSpPr>
            <a:spLocks noGrp="1"/>
          </p:cNvSpPr>
          <p:nvPr>
            <p:ph idx="1"/>
          </p:nvPr>
        </p:nvSpPr>
        <p:spPr>
          <a:xfrm>
            <a:off x="241548" y="2266950"/>
            <a:ext cx="4559052" cy="2659186"/>
          </a:xfrm>
        </p:spPr>
        <p:txBody>
          <a:bodyPr>
            <a:noAutofit/>
          </a:bodyPr>
          <a:lstStyle/>
          <a:p>
            <a:pPr marL="3657600" lvl="8" indent="0">
              <a:buFont typeface="Monotype Sorts" pitchFamily="2" charset="2"/>
              <a:buNone/>
              <a:defRPr/>
            </a:pPr>
            <a:r>
              <a:rPr lang="en-US" sz="1600" b="1" dirty="0">
                <a:solidFill>
                  <a:schemeClr val="tx1"/>
                </a:solidFill>
              </a:rPr>
              <a:t>      </a:t>
            </a:r>
            <a:endParaRPr lang="en-US" sz="1200" b="1" dirty="0">
              <a:solidFill>
                <a:schemeClr val="tx2">
                  <a:lumMod val="60000"/>
                  <a:lumOff val="40000"/>
                </a:schemeClr>
              </a:solidFill>
            </a:endParaRPr>
          </a:p>
          <a:p>
            <a:pPr marL="0" indent="0">
              <a:lnSpc>
                <a:spcPct val="100000"/>
              </a:lnSpc>
              <a:spcBef>
                <a:spcPts val="0"/>
              </a:spcBef>
              <a:buFontTx/>
              <a:buNone/>
              <a:defRPr/>
            </a:pPr>
            <a:r>
              <a:rPr lang="en-US" sz="1600" dirty="0">
                <a:solidFill>
                  <a:schemeClr val="tx1"/>
                </a:solidFill>
              </a:rPr>
              <a:t>           Cost effectiveness</a:t>
            </a:r>
          </a:p>
          <a:p>
            <a:pPr marL="0" indent="0">
              <a:lnSpc>
                <a:spcPct val="100000"/>
              </a:lnSpc>
              <a:spcBef>
                <a:spcPts val="0"/>
              </a:spcBef>
              <a:buFontTx/>
              <a:buNone/>
              <a:defRPr/>
            </a:pPr>
            <a:r>
              <a:rPr lang="en-US" sz="1600" dirty="0">
                <a:solidFill>
                  <a:schemeClr val="tx1"/>
                </a:solidFill>
              </a:rPr>
              <a:t>           Technical feasibility</a:t>
            </a:r>
          </a:p>
          <a:p>
            <a:pPr marL="0" indent="0">
              <a:lnSpc>
                <a:spcPct val="100000"/>
              </a:lnSpc>
              <a:spcBef>
                <a:spcPts val="0"/>
              </a:spcBef>
              <a:buFontTx/>
              <a:buNone/>
              <a:defRPr/>
            </a:pPr>
            <a:r>
              <a:rPr lang="en-US" sz="1600" dirty="0">
                <a:solidFill>
                  <a:schemeClr val="tx1"/>
                </a:solidFill>
              </a:rPr>
              <a:t>           Energy efficiency</a:t>
            </a:r>
          </a:p>
          <a:p>
            <a:pPr marL="0" indent="0">
              <a:lnSpc>
                <a:spcPct val="100000"/>
              </a:lnSpc>
              <a:spcBef>
                <a:spcPts val="0"/>
              </a:spcBef>
              <a:buFontTx/>
              <a:buNone/>
              <a:defRPr/>
            </a:pPr>
            <a:r>
              <a:rPr lang="en-US" sz="1600" dirty="0">
                <a:solidFill>
                  <a:schemeClr val="tx1"/>
                </a:solidFill>
              </a:rPr>
              <a:t>           Reliability</a:t>
            </a:r>
          </a:p>
          <a:p>
            <a:pPr marL="0" indent="0">
              <a:lnSpc>
                <a:spcPct val="100000"/>
              </a:lnSpc>
              <a:spcBef>
                <a:spcPts val="0"/>
              </a:spcBef>
              <a:buFontTx/>
              <a:buNone/>
              <a:defRPr/>
            </a:pPr>
            <a:r>
              <a:rPr lang="en-US" sz="1600" dirty="0">
                <a:solidFill>
                  <a:schemeClr val="tx1"/>
                </a:solidFill>
              </a:rPr>
              <a:t>           Environmental friendliness</a:t>
            </a:r>
          </a:p>
          <a:p>
            <a:pPr marL="0" indent="0">
              <a:lnSpc>
                <a:spcPct val="100000"/>
              </a:lnSpc>
              <a:spcBef>
                <a:spcPts val="0"/>
              </a:spcBef>
              <a:buFontTx/>
              <a:buNone/>
              <a:defRPr/>
            </a:pPr>
            <a:r>
              <a:rPr lang="en-US" sz="1600" dirty="0">
                <a:solidFill>
                  <a:schemeClr val="tx1"/>
                </a:solidFill>
              </a:rPr>
              <a:t>           Safety </a:t>
            </a:r>
          </a:p>
          <a:p>
            <a:pPr marL="0" indent="0">
              <a:lnSpc>
                <a:spcPct val="100000"/>
              </a:lnSpc>
              <a:spcBef>
                <a:spcPts val="0"/>
              </a:spcBef>
              <a:buFontTx/>
              <a:buNone/>
              <a:defRPr/>
            </a:pPr>
            <a:r>
              <a:rPr lang="en-US" sz="1600" dirty="0">
                <a:solidFill>
                  <a:schemeClr val="tx1"/>
                </a:solidFill>
              </a:rPr>
              <a:t>           Footprint / Compactness</a:t>
            </a:r>
          </a:p>
          <a:p>
            <a:pPr marL="0" indent="0">
              <a:lnSpc>
                <a:spcPct val="100000"/>
              </a:lnSpc>
              <a:spcBef>
                <a:spcPts val="0"/>
              </a:spcBef>
              <a:buFontTx/>
              <a:buNone/>
              <a:defRPr/>
            </a:pPr>
            <a:r>
              <a:rPr lang="en-US" sz="1600" dirty="0">
                <a:solidFill>
                  <a:schemeClr val="tx1"/>
                </a:solidFill>
              </a:rPr>
              <a:t>           Total Cost of Ownership </a:t>
            </a:r>
            <a:endParaRPr lang="en-US" sz="2000" dirty="0"/>
          </a:p>
        </p:txBody>
      </p:sp>
      <p:sp>
        <p:nvSpPr>
          <p:cNvPr id="6" name="Rechthoek 5"/>
          <p:cNvSpPr>
            <a:spLocks noChangeArrowheads="1"/>
          </p:cNvSpPr>
          <p:nvPr/>
        </p:nvSpPr>
        <p:spPr bwMode="auto">
          <a:xfrm>
            <a:off x="4450857" y="2445663"/>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rgbClr val="008000"/>
                </a:solidFill>
                <a:sym typeface="Wingdings" pitchFamily="2" charset="2"/>
              </a:rPr>
              <a:t></a:t>
            </a:r>
            <a:endParaRPr lang="nl-NL" altLang="nl-NL" sz="2000" b="1" dirty="0">
              <a:solidFill>
                <a:srgbClr val="008000"/>
              </a:solidFill>
            </a:endParaRPr>
          </a:p>
        </p:txBody>
      </p:sp>
      <p:sp>
        <p:nvSpPr>
          <p:cNvPr id="7" name="Rechthoek 28"/>
          <p:cNvSpPr>
            <a:spLocks noChangeArrowheads="1"/>
          </p:cNvSpPr>
          <p:nvPr/>
        </p:nvSpPr>
        <p:spPr bwMode="auto">
          <a:xfrm>
            <a:off x="3581035" y="2439313"/>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chemeClr val="tx1">
                    <a:lumMod val="65000"/>
                    <a:lumOff val="35000"/>
                  </a:schemeClr>
                </a:solidFill>
                <a:sym typeface="Wingdings" pitchFamily="2" charset="2"/>
              </a:rPr>
              <a:t></a:t>
            </a:r>
            <a:endParaRPr lang="nl-NL" altLang="nl-NL" sz="2000" b="1" dirty="0">
              <a:solidFill>
                <a:schemeClr val="tx1">
                  <a:lumMod val="65000"/>
                  <a:lumOff val="35000"/>
                </a:schemeClr>
              </a:solidFill>
            </a:endParaRPr>
          </a:p>
        </p:txBody>
      </p:sp>
      <p:sp>
        <p:nvSpPr>
          <p:cNvPr id="8" name="Rechthoek 31"/>
          <p:cNvSpPr>
            <a:spLocks noChangeArrowheads="1"/>
          </p:cNvSpPr>
          <p:nvPr/>
        </p:nvSpPr>
        <p:spPr bwMode="auto">
          <a:xfrm>
            <a:off x="5388011" y="2445663"/>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rgbClr val="FF0000"/>
                </a:solidFill>
                <a:sym typeface="Wingdings" pitchFamily="2" charset="2"/>
              </a:rPr>
              <a:t></a:t>
            </a:r>
            <a:endParaRPr lang="nl-NL" altLang="nl-NL" sz="2000" b="1" dirty="0">
              <a:solidFill>
                <a:srgbClr val="FF0000"/>
              </a:solidFill>
            </a:endParaRPr>
          </a:p>
        </p:txBody>
      </p:sp>
      <p:sp>
        <p:nvSpPr>
          <p:cNvPr id="9" name="Rechthoek 34"/>
          <p:cNvSpPr>
            <a:spLocks noChangeArrowheads="1"/>
          </p:cNvSpPr>
          <p:nvPr/>
        </p:nvSpPr>
        <p:spPr bwMode="auto">
          <a:xfrm>
            <a:off x="3581035" y="2687433"/>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rgbClr val="008000"/>
                </a:solidFill>
                <a:sym typeface="Wingdings" pitchFamily="2" charset="2"/>
              </a:rPr>
              <a:t></a:t>
            </a:r>
            <a:endParaRPr lang="nl-NL" altLang="nl-NL" sz="2000" b="1" dirty="0">
              <a:solidFill>
                <a:srgbClr val="008000"/>
              </a:solidFill>
            </a:endParaRPr>
          </a:p>
        </p:txBody>
      </p:sp>
      <p:sp>
        <p:nvSpPr>
          <p:cNvPr id="10" name="Rechthoek 37"/>
          <p:cNvSpPr>
            <a:spLocks noChangeArrowheads="1"/>
          </p:cNvSpPr>
          <p:nvPr/>
        </p:nvSpPr>
        <p:spPr bwMode="auto">
          <a:xfrm>
            <a:off x="4450857" y="2694626"/>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chemeClr val="tx1">
                    <a:lumMod val="65000"/>
                    <a:lumOff val="35000"/>
                  </a:schemeClr>
                </a:solidFill>
                <a:sym typeface="Wingdings" pitchFamily="2" charset="2"/>
              </a:rPr>
              <a:t></a:t>
            </a:r>
            <a:endParaRPr lang="nl-NL" altLang="nl-NL" sz="2000" b="1">
              <a:solidFill>
                <a:schemeClr val="tx1">
                  <a:lumMod val="65000"/>
                  <a:lumOff val="35000"/>
                </a:schemeClr>
              </a:solidFill>
            </a:endParaRPr>
          </a:p>
        </p:txBody>
      </p:sp>
      <p:sp>
        <p:nvSpPr>
          <p:cNvPr id="11" name="Rechthoek 41"/>
          <p:cNvSpPr>
            <a:spLocks noChangeArrowheads="1"/>
          </p:cNvSpPr>
          <p:nvPr/>
        </p:nvSpPr>
        <p:spPr bwMode="auto">
          <a:xfrm>
            <a:off x="5388011" y="2691742"/>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rgbClr val="008000"/>
                </a:solidFill>
                <a:sym typeface="Wingdings" pitchFamily="2" charset="2"/>
              </a:rPr>
              <a:t></a:t>
            </a:r>
            <a:endParaRPr lang="nl-NL" altLang="nl-NL" sz="2000" b="1" dirty="0">
              <a:solidFill>
                <a:srgbClr val="008000"/>
              </a:solidFill>
            </a:endParaRPr>
          </a:p>
        </p:txBody>
      </p:sp>
      <p:sp>
        <p:nvSpPr>
          <p:cNvPr id="12" name="Rechthoek 42"/>
          <p:cNvSpPr>
            <a:spLocks noChangeArrowheads="1"/>
          </p:cNvSpPr>
          <p:nvPr/>
        </p:nvSpPr>
        <p:spPr bwMode="auto">
          <a:xfrm>
            <a:off x="3581035" y="2935553"/>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rgbClr val="008000"/>
                </a:solidFill>
                <a:sym typeface="Wingdings" pitchFamily="2" charset="2"/>
              </a:rPr>
              <a:t></a:t>
            </a:r>
            <a:endParaRPr lang="nl-NL" altLang="nl-NL" sz="2000" b="1" dirty="0">
              <a:solidFill>
                <a:srgbClr val="008000"/>
              </a:solidFill>
            </a:endParaRPr>
          </a:p>
        </p:txBody>
      </p:sp>
      <p:sp>
        <p:nvSpPr>
          <p:cNvPr id="13" name="Rechthoek 44"/>
          <p:cNvSpPr>
            <a:spLocks noChangeArrowheads="1"/>
          </p:cNvSpPr>
          <p:nvPr/>
        </p:nvSpPr>
        <p:spPr bwMode="auto">
          <a:xfrm>
            <a:off x="5388011" y="2937821"/>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008000"/>
                </a:solidFill>
                <a:sym typeface="Wingdings" pitchFamily="2" charset="2"/>
              </a:rPr>
              <a:t></a:t>
            </a:r>
            <a:endParaRPr lang="nl-NL" altLang="nl-NL" sz="2000" b="1">
              <a:solidFill>
                <a:srgbClr val="008000"/>
              </a:solidFill>
            </a:endParaRPr>
          </a:p>
        </p:txBody>
      </p:sp>
      <p:sp>
        <p:nvSpPr>
          <p:cNvPr id="14" name="Rechthoek 45"/>
          <p:cNvSpPr>
            <a:spLocks noChangeArrowheads="1"/>
          </p:cNvSpPr>
          <p:nvPr/>
        </p:nvSpPr>
        <p:spPr bwMode="auto">
          <a:xfrm>
            <a:off x="4450857" y="2943589"/>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chemeClr val="tx1">
                    <a:lumMod val="65000"/>
                    <a:lumOff val="35000"/>
                  </a:schemeClr>
                </a:solidFill>
                <a:sym typeface="Wingdings" pitchFamily="2" charset="2"/>
              </a:rPr>
              <a:t></a:t>
            </a:r>
            <a:endParaRPr lang="nl-NL" altLang="nl-NL" sz="2000" b="1">
              <a:solidFill>
                <a:schemeClr val="tx1">
                  <a:lumMod val="65000"/>
                  <a:lumOff val="35000"/>
                </a:schemeClr>
              </a:solidFill>
            </a:endParaRPr>
          </a:p>
        </p:txBody>
      </p:sp>
      <p:sp>
        <p:nvSpPr>
          <p:cNvPr id="15" name="Rechthoek 46"/>
          <p:cNvSpPr>
            <a:spLocks noChangeArrowheads="1"/>
          </p:cNvSpPr>
          <p:nvPr/>
        </p:nvSpPr>
        <p:spPr bwMode="auto">
          <a:xfrm>
            <a:off x="6286219" y="2935045"/>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chemeClr val="tx1">
                    <a:lumMod val="65000"/>
                    <a:lumOff val="35000"/>
                  </a:schemeClr>
                </a:solidFill>
                <a:sym typeface="Wingdings" pitchFamily="2" charset="2"/>
              </a:rPr>
              <a:t></a:t>
            </a:r>
            <a:endParaRPr lang="nl-NL" altLang="nl-NL" sz="2000" b="1">
              <a:solidFill>
                <a:schemeClr val="tx1">
                  <a:lumMod val="65000"/>
                  <a:lumOff val="35000"/>
                </a:schemeClr>
              </a:solidFill>
            </a:endParaRPr>
          </a:p>
        </p:txBody>
      </p:sp>
      <p:sp>
        <p:nvSpPr>
          <p:cNvPr id="16" name="Rechthoek 47"/>
          <p:cNvSpPr>
            <a:spLocks noChangeArrowheads="1"/>
          </p:cNvSpPr>
          <p:nvPr/>
        </p:nvSpPr>
        <p:spPr bwMode="auto">
          <a:xfrm>
            <a:off x="6286219" y="2687179"/>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008000"/>
                </a:solidFill>
                <a:sym typeface="Wingdings" pitchFamily="2" charset="2"/>
              </a:rPr>
              <a:t></a:t>
            </a:r>
            <a:endParaRPr lang="nl-NL" altLang="nl-NL" sz="2000" b="1">
              <a:solidFill>
                <a:srgbClr val="008000"/>
              </a:solidFill>
            </a:endParaRPr>
          </a:p>
        </p:txBody>
      </p:sp>
      <p:sp>
        <p:nvSpPr>
          <p:cNvPr id="17" name="Rechthoek 48"/>
          <p:cNvSpPr>
            <a:spLocks noChangeArrowheads="1"/>
          </p:cNvSpPr>
          <p:nvPr/>
        </p:nvSpPr>
        <p:spPr bwMode="auto">
          <a:xfrm>
            <a:off x="6286219" y="2439313"/>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rgbClr val="008000"/>
                </a:solidFill>
                <a:sym typeface="Wingdings" pitchFamily="2" charset="2"/>
              </a:rPr>
              <a:t></a:t>
            </a:r>
            <a:endParaRPr lang="nl-NL" altLang="nl-NL" sz="2000" b="1" dirty="0">
              <a:solidFill>
                <a:srgbClr val="008000"/>
              </a:solidFill>
            </a:endParaRPr>
          </a:p>
        </p:txBody>
      </p:sp>
      <p:sp>
        <p:nvSpPr>
          <p:cNvPr id="18" name="Rechthoek 49"/>
          <p:cNvSpPr>
            <a:spLocks noChangeArrowheads="1"/>
          </p:cNvSpPr>
          <p:nvPr/>
        </p:nvSpPr>
        <p:spPr bwMode="auto">
          <a:xfrm>
            <a:off x="3581035" y="3183673"/>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008000"/>
                </a:solidFill>
                <a:sym typeface="Wingdings" pitchFamily="2" charset="2"/>
              </a:rPr>
              <a:t></a:t>
            </a:r>
            <a:endParaRPr lang="nl-NL" altLang="nl-NL" sz="2000" b="1">
              <a:solidFill>
                <a:srgbClr val="008000"/>
              </a:solidFill>
            </a:endParaRPr>
          </a:p>
        </p:txBody>
      </p:sp>
      <p:sp>
        <p:nvSpPr>
          <p:cNvPr id="19" name="Rechthoek 50"/>
          <p:cNvSpPr>
            <a:spLocks noChangeArrowheads="1"/>
          </p:cNvSpPr>
          <p:nvPr/>
        </p:nvSpPr>
        <p:spPr bwMode="auto">
          <a:xfrm>
            <a:off x="6286219" y="3182911"/>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008000"/>
                </a:solidFill>
                <a:sym typeface="Wingdings" pitchFamily="2" charset="2"/>
              </a:rPr>
              <a:t></a:t>
            </a:r>
            <a:endParaRPr lang="nl-NL" altLang="nl-NL" sz="2000" b="1">
              <a:solidFill>
                <a:srgbClr val="008000"/>
              </a:solidFill>
            </a:endParaRPr>
          </a:p>
        </p:txBody>
      </p:sp>
      <p:sp>
        <p:nvSpPr>
          <p:cNvPr id="20" name="Rechthoek 53"/>
          <p:cNvSpPr>
            <a:spLocks noChangeArrowheads="1"/>
          </p:cNvSpPr>
          <p:nvPr/>
        </p:nvSpPr>
        <p:spPr bwMode="auto">
          <a:xfrm>
            <a:off x="5388011" y="3183900"/>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008000"/>
                </a:solidFill>
                <a:sym typeface="Wingdings" pitchFamily="2" charset="2"/>
              </a:rPr>
              <a:t></a:t>
            </a:r>
            <a:endParaRPr lang="nl-NL" altLang="nl-NL" sz="2000" b="1">
              <a:solidFill>
                <a:srgbClr val="008000"/>
              </a:solidFill>
            </a:endParaRPr>
          </a:p>
        </p:txBody>
      </p:sp>
      <p:sp>
        <p:nvSpPr>
          <p:cNvPr id="21" name="Rechthoek 55"/>
          <p:cNvSpPr>
            <a:spLocks noChangeArrowheads="1"/>
          </p:cNvSpPr>
          <p:nvPr/>
        </p:nvSpPr>
        <p:spPr bwMode="auto">
          <a:xfrm>
            <a:off x="4450857" y="3192552"/>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rgbClr val="008000"/>
                </a:solidFill>
                <a:sym typeface="Wingdings" pitchFamily="2" charset="2"/>
              </a:rPr>
              <a:t></a:t>
            </a:r>
            <a:endParaRPr lang="nl-NL" altLang="nl-NL" sz="2000" b="1" dirty="0">
              <a:solidFill>
                <a:srgbClr val="008000"/>
              </a:solidFill>
            </a:endParaRPr>
          </a:p>
        </p:txBody>
      </p:sp>
      <p:sp>
        <p:nvSpPr>
          <p:cNvPr id="22" name="Rechthoek 57"/>
          <p:cNvSpPr>
            <a:spLocks noChangeArrowheads="1"/>
          </p:cNvSpPr>
          <p:nvPr/>
        </p:nvSpPr>
        <p:spPr bwMode="auto">
          <a:xfrm>
            <a:off x="3581035" y="3431793"/>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rgbClr val="008000"/>
                </a:solidFill>
                <a:sym typeface="Wingdings" pitchFamily="2" charset="2"/>
              </a:rPr>
              <a:t></a:t>
            </a:r>
            <a:endParaRPr lang="nl-NL" altLang="nl-NL" sz="2000" b="1" dirty="0">
              <a:solidFill>
                <a:srgbClr val="008000"/>
              </a:solidFill>
            </a:endParaRPr>
          </a:p>
        </p:txBody>
      </p:sp>
      <p:sp>
        <p:nvSpPr>
          <p:cNvPr id="23" name="Rechthoek 58"/>
          <p:cNvSpPr>
            <a:spLocks noChangeArrowheads="1"/>
          </p:cNvSpPr>
          <p:nvPr/>
        </p:nvSpPr>
        <p:spPr bwMode="auto">
          <a:xfrm>
            <a:off x="6286219" y="3430777"/>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FF0000"/>
                </a:solidFill>
                <a:sym typeface="Wingdings" pitchFamily="2" charset="2"/>
              </a:rPr>
              <a:t></a:t>
            </a:r>
            <a:endParaRPr lang="nl-NL" altLang="nl-NL" sz="2000" b="1">
              <a:solidFill>
                <a:srgbClr val="FF0000"/>
              </a:solidFill>
            </a:endParaRPr>
          </a:p>
        </p:txBody>
      </p:sp>
      <p:sp>
        <p:nvSpPr>
          <p:cNvPr id="24" name="Rechthoek 59"/>
          <p:cNvSpPr>
            <a:spLocks noChangeArrowheads="1"/>
          </p:cNvSpPr>
          <p:nvPr/>
        </p:nvSpPr>
        <p:spPr bwMode="auto">
          <a:xfrm>
            <a:off x="5388011" y="3429979"/>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008000"/>
                </a:solidFill>
                <a:sym typeface="Wingdings" pitchFamily="2" charset="2"/>
              </a:rPr>
              <a:t></a:t>
            </a:r>
            <a:endParaRPr lang="nl-NL" altLang="nl-NL" sz="2000" b="1">
              <a:solidFill>
                <a:srgbClr val="008000"/>
              </a:solidFill>
            </a:endParaRPr>
          </a:p>
        </p:txBody>
      </p:sp>
      <p:sp>
        <p:nvSpPr>
          <p:cNvPr id="25" name="Rechthoek 62"/>
          <p:cNvSpPr>
            <a:spLocks noChangeArrowheads="1"/>
          </p:cNvSpPr>
          <p:nvPr/>
        </p:nvSpPr>
        <p:spPr bwMode="auto">
          <a:xfrm>
            <a:off x="3581035" y="3679913"/>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008000"/>
                </a:solidFill>
                <a:sym typeface="Wingdings" pitchFamily="2" charset="2"/>
              </a:rPr>
              <a:t></a:t>
            </a:r>
            <a:endParaRPr lang="nl-NL" altLang="nl-NL" sz="2000" b="1">
              <a:solidFill>
                <a:srgbClr val="008000"/>
              </a:solidFill>
            </a:endParaRPr>
          </a:p>
        </p:txBody>
      </p:sp>
      <p:sp>
        <p:nvSpPr>
          <p:cNvPr id="26" name="Rechthoek 63"/>
          <p:cNvSpPr>
            <a:spLocks noChangeArrowheads="1"/>
          </p:cNvSpPr>
          <p:nvPr/>
        </p:nvSpPr>
        <p:spPr bwMode="auto">
          <a:xfrm>
            <a:off x="4450857" y="3690478"/>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FF0000"/>
                </a:solidFill>
                <a:sym typeface="Wingdings" pitchFamily="2" charset="2"/>
              </a:rPr>
              <a:t></a:t>
            </a:r>
            <a:endParaRPr lang="nl-NL" altLang="nl-NL" sz="2000" b="1">
              <a:solidFill>
                <a:srgbClr val="FF0000"/>
              </a:solidFill>
            </a:endParaRPr>
          </a:p>
        </p:txBody>
      </p:sp>
      <p:sp>
        <p:nvSpPr>
          <p:cNvPr id="27" name="Rechthoek 64"/>
          <p:cNvSpPr>
            <a:spLocks noChangeArrowheads="1"/>
          </p:cNvSpPr>
          <p:nvPr/>
        </p:nvSpPr>
        <p:spPr bwMode="auto">
          <a:xfrm>
            <a:off x="6286219" y="3678643"/>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chemeClr val="tx1">
                    <a:lumMod val="65000"/>
                    <a:lumOff val="35000"/>
                  </a:schemeClr>
                </a:solidFill>
                <a:sym typeface="Wingdings" pitchFamily="2" charset="2"/>
              </a:rPr>
              <a:t></a:t>
            </a:r>
            <a:endParaRPr lang="nl-NL" altLang="nl-NL" sz="2000" b="1" dirty="0">
              <a:solidFill>
                <a:schemeClr val="tx1">
                  <a:lumMod val="65000"/>
                  <a:lumOff val="35000"/>
                </a:schemeClr>
              </a:solidFill>
            </a:endParaRPr>
          </a:p>
        </p:txBody>
      </p:sp>
      <p:sp>
        <p:nvSpPr>
          <p:cNvPr id="28" name="Rechthoek 65"/>
          <p:cNvSpPr>
            <a:spLocks noChangeArrowheads="1"/>
          </p:cNvSpPr>
          <p:nvPr/>
        </p:nvSpPr>
        <p:spPr bwMode="auto">
          <a:xfrm>
            <a:off x="5388011" y="3676058"/>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008000"/>
                </a:solidFill>
                <a:sym typeface="Wingdings" pitchFamily="2" charset="2"/>
              </a:rPr>
              <a:t></a:t>
            </a:r>
            <a:endParaRPr lang="nl-NL" altLang="nl-NL" sz="2000" b="1">
              <a:solidFill>
                <a:srgbClr val="008000"/>
              </a:solidFill>
            </a:endParaRPr>
          </a:p>
        </p:txBody>
      </p:sp>
      <p:sp>
        <p:nvSpPr>
          <p:cNvPr id="29" name="Rechthoek 67"/>
          <p:cNvSpPr>
            <a:spLocks noChangeArrowheads="1"/>
          </p:cNvSpPr>
          <p:nvPr/>
        </p:nvSpPr>
        <p:spPr bwMode="auto">
          <a:xfrm>
            <a:off x="3581035" y="3928033"/>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008000"/>
                </a:solidFill>
                <a:sym typeface="Wingdings" pitchFamily="2" charset="2"/>
              </a:rPr>
              <a:t></a:t>
            </a:r>
            <a:endParaRPr lang="nl-NL" altLang="nl-NL" sz="2000" b="1">
              <a:solidFill>
                <a:srgbClr val="008000"/>
              </a:solidFill>
            </a:endParaRPr>
          </a:p>
        </p:txBody>
      </p:sp>
      <p:sp>
        <p:nvSpPr>
          <p:cNvPr id="30" name="Rechthoek 68"/>
          <p:cNvSpPr>
            <a:spLocks noChangeArrowheads="1"/>
          </p:cNvSpPr>
          <p:nvPr/>
        </p:nvSpPr>
        <p:spPr bwMode="auto">
          <a:xfrm>
            <a:off x="6286219" y="3926509"/>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008000"/>
                </a:solidFill>
                <a:sym typeface="Wingdings" pitchFamily="2" charset="2"/>
              </a:rPr>
              <a:t></a:t>
            </a:r>
            <a:endParaRPr lang="nl-NL" altLang="nl-NL" sz="2000" b="1">
              <a:solidFill>
                <a:srgbClr val="008000"/>
              </a:solidFill>
            </a:endParaRPr>
          </a:p>
        </p:txBody>
      </p:sp>
      <p:sp>
        <p:nvSpPr>
          <p:cNvPr id="31" name="Rechthoek 71"/>
          <p:cNvSpPr>
            <a:spLocks noChangeArrowheads="1"/>
          </p:cNvSpPr>
          <p:nvPr/>
        </p:nvSpPr>
        <p:spPr bwMode="auto">
          <a:xfrm>
            <a:off x="5388011" y="3922137"/>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chemeClr val="tx1">
                    <a:lumMod val="65000"/>
                    <a:lumOff val="35000"/>
                  </a:schemeClr>
                </a:solidFill>
                <a:sym typeface="Wingdings" pitchFamily="2" charset="2"/>
              </a:rPr>
              <a:t></a:t>
            </a:r>
            <a:endParaRPr lang="nl-NL" altLang="nl-NL" sz="2000" b="1">
              <a:solidFill>
                <a:schemeClr val="tx1">
                  <a:lumMod val="65000"/>
                  <a:lumOff val="35000"/>
                </a:schemeClr>
              </a:solidFill>
            </a:endParaRPr>
          </a:p>
        </p:txBody>
      </p:sp>
      <p:sp>
        <p:nvSpPr>
          <p:cNvPr id="32" name="Rechthoek 72"/>
          <p:cNvSpPr>
            <a:spLocks noChangeArrowheads="1"/>
          </p:cNvSpPr>
          <p:nvPr/>
        </p:nvSpPr>
        <p:spPr bwMode="auto">
          <a:xfrm>
            <a:off x="3581035" y="4176152"/>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008000"/>
                </a:solidFill>
                <a:sym typeface="Wingdings" pitchFamily="2" charset="2"/>
              </a:rPr>
              <a:t></a:t>
            </a:r>
            <a:endParaRPr lang="nl-NL" altLang="nl-NL" sz="2000">
              <a:solidFill>
                <a:srgbClr val="008000"/>
              </a:solidFill>
            </a:endParaRPr>
          </a:p>
        </p:txBody>
      </p:sp>
      <p:sp>
        <p:nvSpPr>
          <p:cNvPr id="33" name="Rechthoek 73"/>
          <p:cNvSpPr>
            <a:spLocks noChangeArrowheads="1"/>
          </p:cNvSpPr>
          <p:nvPr/>
        </p:nvSpPr>
        <p:spPr bwMode="auto">
          <a:xfrm>
            <a:off x="5388011" y="4168214"/>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008000"/>
                </a:solidFill>
                <a:sym typeface="Wingdings" pitchFamily="2" charset="2"/>
              </a:rPr>
              <a:t></a:t>
            </a:r>
            <a:endParaRPr lang="nl-NL" altLang="nl-NL" sz="2000" b="1">
              <a:solidFill>
                <a:srgbClr val="008000"/>
              </a:solidFill>
            </a:endParaRPr>
          </a:p>
        </p:txBody>
      </p:sp>
      <p:sp>
        <p:nvSpPr>
          <p:cNvPr id="34" name="Rechthoek 31"/>
          <p:cNvSpPr>
            <a:spLocks noChangeArrowheads="1"/>
          </p:cNvSpPr>
          <p:nvPr/>
        </p:nvSpPr>
        <p:spPr bwMode="auto">
          <a:xfrm>
            <a:off x="7173782" y="2438569"/>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FF0000"/>
                </a:solidFill>
                <a:sym typeface="Wingdings" pitchFamily="2" charset="2"/>
              </a:rPr>
              <a:t></a:t>
            </a:r>
            <a:endParaRPr lang="nl-NL" altLang="nl-NL" sz="2000" b="1">
              <a:solidFill>
                <a:srgbClr val="FF0000"/>
              </a:solidFill>
            </a:endParaRPr>
          </a:p>
        </p:txBody>
      </p:sp>
      <p:sp>
        <p:nvSpPr>
          <p:cNvPr id="35" name="Rechthoek 41"/>
          <p:cNvSpPr>
            <a:spLocks noChangeArrowheads="1"/>
          </p:cNvSpPr>
          <p:nvPr/>
        </p:nvSpPr>
        <p:spPr bwMode="auto">
          <a:xfrm>
            <a:off x="7173782" y="2687154"/>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008000"/>
                </a:solidFill>
                <a:sym typeface="Wingdings" pitchFamily="2" charset="2"/>
              </a:rPr>
              <a:t></a:t>
            </a:r>
            <a:endParaRPr lang="nl-NL" altLang="nl-NL" sz="2000" b="1">
              <a:solidFill>
                <a:srgbClr val="008000"/>
              </a:solidFill>
            </a:endParaRPr>
          </a:p>
        </p:txBody>
      </p:sp>
      <p:sp>
        <p:nvSpPr>
          <p:cNvPr id="36" name="Rechthoek 44"/>
          <p:cNvSpPr>
            <a:spLocks noChangeArrowheads="1"/>
          </p:cNvSpPr>
          <p:nvPr/>
        </p:nvSpPr>
        <p:spPr bwMode="auto">
          <a:xfrm>
            <a:off x="7173782" y="2935739"/>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008000"/>
                </a:solidFill>
                <a:sym typeface="Wingdings" pitchFamily="2" charset="2"/>
              </a:rPr>
              <a:t></a:t>
            </a:r>
            <a:endParaRPr lang="nl-NL" altLang="nl-NL" sz="2000" b="1">
              <a:solidFill>
                <a:srgbClr val="008000"/>
              </a:solidFill>
            </a:endParaRPr>
          </a:p>
        </p:txBody>
      </p:sp>
      <p:sp>
        <p:nvSpPr>
          <p:cNvPr id="37" name="Rechthoek 53"/>
          <p:cNvSpPr>
            <a:spLocks noChangeArrowheads="1"/>
          </p:cNvSpPr>
          <p:nvPr/>
        </p:nvSpPr>
        <p:spPr bwMode="auto">
          <a:xfrm>
            <a:off x="7173782" y="3184324"/>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008000"/>
                </a:solidFill>
                <a:sym typeface="Wingdings" pitchFamily="2" charset="2"/>
              </a:rPr>
              <a:t></a:t>
            </a:r>
            <a:endParaRPr lang="nl-NL" altLang="nl-NL" sz="2000" b="1">
              <a:solidFill>
                <a:srgbClr val="008000"/>
              </a:solidFill>
            </a:endParaRPr>
          </a:p>
        </p:txBody>
      </p:sp>
      <p:sp>
        <p:nvSpPr>
          <p:cNvPr id="38" name="Rechthoek 59"/>
          <p:cNvSpPr>
            <a:spLocks noChangeArrowheads="1"/>
          </p:cNvSpPr>
          <p:nvPr/>
        </p:nvSpPr>
        <p:spPr bwMode="auto">
          <a:xfrm>
            <a:off x="7173782" y="3432909"/>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008000"/>
                </a:solidFill>
                <a:sym typeface="Wingdings" pitchFamily="2" charset="2"/>
              </a:rPr>
              <a:t></a:t>
            </a:r>
            <a:endParaRPr lang="nl-NL" altLang="nl-NL" sz="2000" b="1">
              <a:solidFill>
                <a:srgbClr val="008000"/>
              </a:solidFill>
            </a:endParaRPr>
          </a:p>
        </p:txBody>
      </p:sp>
      <p:sp>
        <p:nvSpPr>
          <p:cNvPr id="39" name="Rechthoek 65"/>
          <p:cNvSpPr>
            <a:spLocks noChangeArrowheads="1"/>
          </p:cNvSpPr>
          <p:nvPr/>
        </p:nvSpPr>
        <p:spPr bwMode="auto">
          <a:xfrm>
            <a:off x="7173782" y="3681494"/>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rgbClr val="008000"/>
                </a:solidFill>
                <a:sym typeface="Wingdings" pitchFamily="2" charset="2"/>
              </a:rPr>
              <a:t></a:t>
            </a:r>
            <a:endParaRPr lang="nl-NL" altLang="nl-NL" sz="2000" b="1" dirty="0">
              <a:solidFill>
                <a:srgbClr val="008000"/>
              </a:solidFill>
            </a:endParaRPr>
          </a:p>
        </p:txBody>
      </p:sp>
      <p:sp>
        <p:nvSpPr>
          <p:cNvPr id="40" name="Rechthoek 71"/>
          <p:cNvSpPr>
            <a:spLocks noChangeArrowheads="1"/>
          </p:cNvSpPr>
          <p:nvPr/>
        </p:nvSpPr>
        <p:spPr bwMode="auto">
          <a:xfrm>
            <a:off x="7173782" y="3930079"/>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chemeClr val="tx1">
                    <a:lumMod val="65000"/>
                    <a:lumOff val="35000"/>
                  </a:schemeClr>
                </a:solidFill>
                <a:sym typeface="Wingdings" pitchFamily="2" charset="2"/>
              </a:rPr>
              <a:t></a:t>
            </a:r>
            <a:endParaRPr lang="nl-NL" altLang="nl-NL" sz="2000" b="1" dirty="0">
              <a:solidFill>
                <a:schemeClr val="tx1">
                  <a:lumMod val="65000"/>
                  <a:lumOff val="35000"/>
                </a:schemeClr>
              </a:solidFill>
            </a:endParaRPr>
          </a:p>
        </p:txBody>
      </p:sp>
      <p:sp>
        <p:nvSpPr>
          <p:cNvPr id="41" name="Rechthoek 41"/>
          <p:cNvSpPr>
            <a:spLocks noChangeArrowheads="1"/>
          </p:cNvSpPr>
          <p:nvPr/>
        </p:nvSpPr>
        <p:spPr bwMode="auto">
          <a:xfrm>
            <a:off x="8078417" y="2676403"/>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rgbClr val="008000"/>
                </a:solidFill>
                <a:sym typeface="Wingdings" pitchFamily="2" charset="2"/>
              </a:rPr>
              <a:t></a:t>
            </a:r>
            <a:endParaRPr lang="nl-NL" altLang="nl-NL" sz="2000" b="1" dirty="0">
              <a:solidFill>
                <a:srgbClr val="008000"/>
              </a:solidFill>
            </a:endParaRPr>
          </a:p>
        </p:txBody>
      </p:sp>
      <p:sp>
        <p:nvSpPr>
          <p:cNvPr id="42" name="Rechthoek 44"/>
          <p:cNvSpPr>
            <a:spLocks noChangeArrowheads="1"/>
          </p:cNvSpPr>
          <p:nvPr/>
        </p:nvSpPr>
        <p:spPr bwMode="auto">
          <a:xfrm>
            <a:off x="8078417" y="2927299"/>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008000"/>
                </a:solidFill>
                <a:sym typeface="Wingdings" pitchFamily="2" charset="2"/>
              </a:rPr>
              <a:t></a:t>
            </a:r>
            <a:endParaRPr lang="nl-NL" altLang="nl-NL" sz="2000" b="1">
              <a:solidFill>
                <a:srgbClr val="008000"/>
              </a:solidFill>
            </a:endParaRPr>
          </a:p>
        </p:txBody>
      </p:sp>
      <p:sp>
        <p:nvSpPr>
          <p:cNvPr id="43" name="Rechthoek 59"/>
          <p:cNvSpPr>
            <a:spLocks noChangeArrowheads="1"/>
          </p:cNvSpPr>
          <p:nvPr/>
        </p:nvSpPr>
        <p:spPr bwMode="auto">
          <a:xfrm>
            <a:off x="8078417" y="3429091"/>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a:solidFill>
                  <a:srgbClr val="008000"/>
                </a:solidFill>
                <a:sym typeface="Wingdings" pitchFamily="2" charset="2"/>
              </a:rPr>
              <a:t></a:t>
            </a:r>
            <a:endParaRPr lang="nl-NL" altLang="nl-NL" sz="2000" b="1">
              <a:solidFill>
                <a:srgbClr val="008000"/>
              </a:solidFill>
            </a:endParaRPr>
          </a:p>
        </p:txBody>
      </p:sp>
      <p:sp>
        <p:nvSpPr>
          <p:cNvPr id="44" name="Rechthoek 48"/>
          <p:cNvSpPr>
            <a:spLocks noChangeArrowheads="1"/>
          </p:cNvSpPr>
          <p:nvPr/>
        </p:nvSpPr>
        <p:spPr bwMode="auto">
          <a:xfrm>
            <a:off x="8078417" y="2425507"/>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rgbClr val="008000"/>
                </a:solidFill>
                <a:sym typeface="Wingdings" pitchFamily="2" charset="2"/>
              </a:rPr>
              <a:t></a:t>
            </a:r>
            <a:endParaRPr lang="nl-NL" altLang="nl-NL" sz="2000" b="1" dirty="0">
              <a:solidFill>
                <a:srgbClr val="008000"/>
              </a:solidFill>
            </a:endParaRPr>
          </a:p>
        </p:txBody>
      </p:sp>
      <p:sp>
        <p:nvSpPr>
          <p:cNvPr id="45" name="Rechthoek 71"/>
          <p:cNvSpPr>
            <a:spLocks noChangeArrowheads="1"/>
          </p:cNvSpPr>
          <p:nvPr/>
        </p:nvSpPr>
        <p:spPr bwMode="auto">
          <a:xfrm>
            <a:off x="7173782" y="4178661"/>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chemeClr val="tx1">
                    <a:lumMod val="65000"/>
                    <a:lumOff val="35000"/>
                  </a:schemeClr>
                </a:solidFill>
                <a:sym typeface="Wingdings" pitchFamily="2" charset="2"/>
              </a:rPr>
              <a:t></a:t>
            </a:r>
            <a:endParaRPr lang="nl-NL" altLang="nl-NL" sz="2000" dirty="0">
              <a:solidFill>
                <a:schemeClr val="tx1">
                  <a:lumMod val="65000"/>
                  <a:lumOff val="35000"/>
                </a:schemeClr>
              </a:solidFill>
            </a:endParaRPr>
          </a:p>
        </p:txBody>
      </p:sp>
      <p:sp>
        <p:nvSpPr>
          <p:cNvPr id="46" name="Rechthoek 71"/>
          <p:cNvSpPr>
            <a:spLocks noChangeArrowheads="1"/>
          </p:cNvSpPr>
          <p:nvPr/>
        </p:nvSpPr>
        <p:spPr bwMode="auto">
          <a:xfrm>
            <a:off x="8078417" y="4181782"/>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chemeClr val="tx1">
                    <a:lumMod val="65000"/>
                    <a:lumOff val="35000"/>
                  </a:schemeClr>
                </a:solidFill>
                <a:sym typeface="Wingdings" pitchFamily="2" charset="2"/>
              </a:rPr>
              <a:t></a:t>
            </a:r>
            <a:endParaRPr lang="nl-NL" altLang="nl-NL" sz="2000" dirty="0">
              <a:solidFill>
                <a:schemeClr val="tx1">
                  <a:lumMod val="65000"/>
                  <a:lumOff val="35000"/>
                </a:schemeClr>
              </a:solidFill>
            </a:endParaRPr>
          </a:p>
        </p:txBody>
      </p:sp>
      <p:sp>
        <p:nvSpPr>
          <p:cNvPr id="47" name="Tekstvak 1"/>
          <p:cNvSpPr txBox="1"/>
          <p:nvPr/>
        </p:nvSpPr>
        <p:spPr>
          <a:xfrm>
            <a:off x="582917" y="1352550"/>
            <a:ext cx="8125587" cy="429348"/>
          </a:xfrm>
          <a:prstGeom prst="rect">
            <a:avLst/>
          </a:prstGeom>
          <a:solidFill>
            <a:srgbClr val="0066FF"/>
          </a:solidFill>
          <a:ln>
            <a:solidFill>
              <a:schemeClr val="tx1"/>
            </a:solidFill>
          </a:ln>
        </p:spPr>
        <p:txBody>
          <a:bodyPr wrap="square" rtlCol="0">
            <a:spAutoFit/>
          </a:bodyPr>
          <a:lstStyle/>
          <a:p>
            <a:r>
              <a:rPr lang="nl-NL" sz="1400" b="1" dirty="0" err="1">
                <a:solidFill>
                  <a:schemeClr val="bg1"/>
                </a:solidFill>
              </a:rPr>
              <a:t>Insulation</a:t>
            </a:r>
            <a:r>
              <a:rPr lang="nl-NL" sz="1400" b="1" dirty="0">
                <a:solidFill>
                  <a:schemeClr val="bg1"/>
                </a:solidFill>
              </a:rPr>
              <a:t> medium</a:t>
            </a:r>
          </a:p>
          <a:p>
            <a:endParaRPr lang="nl-NL" sz="500" dirty="0">
              <a:solidFill>
                <a:schemeClr val="bg1"/>
              </a:solidFill>
            </a:endParaRPr>
          </a:p>
        </p:txBody>
      </p:sp>
      <p:sp>
        <p:nvSpPr>
          <p:cNvPr id="48" name="Tekstvak 65"/>
          <p:cNvSpPr txBox="1"/>
          <p:nvPr/>
        </p:nvSpPr>
        <p:spPr>
          <a:xfrm rot="16200000">
            <a:off x="-199584" y="3393659"/>
            <a:ext cx="1876176" cy="329321"/>
          </a:xfrm>
          <a:prstGeom prst="rect">
            <a:avLst/>
          </a:prstGeom>
          <a:solidFill>
            <a:schemeClr val="tx1">
              <a:lumMod val="50000"/>
              <a:lumOff val="50000"/>
            </a:schemeClr>
          </a:solidFill>
          <a:ln>
            <a:solidFill>
              <a:schemeClr val="tx1"/>
            </a:solidFill>
          </a:ln>
        </p:spPr>
        <p:txBody>
          <a:bodyPr wrap="square" rtlCol="0">
            <a:spAutoFit/>
          </a:bodyPr>
          <a:lstStyle/>
          <a:p>
            <a:pPr algn="ctr"/>
            <a:r>
              <a:rPr lang="en-US" sz="1400" b="1" dirty="0">
                <a:solidFill>
                  <a:schemeClr val="bg1"/>
                </a:solidFill>
              </a:rPr>
              <a:t>Values</a:t>
            </a:r>
          </a:p>
        </p:txBody>
      </p:sp>
      <p:sp>
        <p:nvSpPr>
          <p:cNvPr id="49" name="Tekstvak 66"/>
          <p:cNvSpPr txBox="1"/>
          <p:nvPr/>
        </p:nvSpPr>
        <p:spPr>
          <a:xfrm>
            <a:off x="582918" y="971550"/>
            <a:ext cx="8125586" cy="329321"/>
          </a:xfrm>
          <a:prstGeom prst="rect">
            <a:avLst/>
          </a:prstGeom>
          <a:solidFill>
            <a:srgbClr val="0066FF"/>
          </a:solidFill>
          <a:ln>
            <a:solidFill>
              <a:schemeClr val="tx1"/>
            </a:solidFill>
          </a:ln>
        </p:spPr>
        <p:txBody>
          <a:bodyPr wrap="square" rtlCol="0">
            <a:spAutoFit/>
          </a:bodyPr>
          <a:lstStyle/>
          <a:p>
            <a:r>
              <a:rPr lang="nl-NL" sz="1400" b="1" dirty="0">
                <a:solidFill>
                  <a:schemeClr val="bg1"/>
                </a:solidFill>
              </a:rPr>
              <a:t>Design </a:t>
            </a:r>
            <a:r>
              <a:rPr lang="nl-NL" sz="1400" b="1" dirty="0" err="1">
                <a:solidFill>
                  <a:schemeClr val="bg1"/>
                </a:solidFill>
              </a:rPr>
              <a:t>classification</a:t>
            </a:r>
            <a:endParaRPr lang="nl-NL" sz="1400" b="1" dirty="0">
              <a:solidFill>
                <a:schemeClr val="bg1"/>
              </a:solidFill>
            </a:endParaRPr>
          </a:p>
        </p:txBody>
      </p:sp>
      <p:sp>
        <p:nvSpPr>
          <p:cNvPr id="50" name="Tekstvak 67"/>
          <p:cNvSpPr txBox="1"/>
          <p:nvPr/>
        </p:nvSpPr>
        <p:spPr>
          <a:xfrm>
            <a:off x="3505200" y="1002030"/>
            <a:ext cx="5203304" cy="278538"/>
          </a:xfrm>
          <a:prstGeom prst="rect">
            <a:avLst/>
          </a:prstGeom>
          <a:noFill/>
          <a:ln>
            <a:noFill/>
          </a:ln>
        </p:spPr>
        <p:txBody>
          <a:bodyPr wrap="square" rtlCol="0">
            <a:spAutoFit/>
          </a:bodyPr>
          <a:lstStyle/>
          <a:p>
            <a:r>
              <a:rPr lang="nl-NL" sz="1100" dirty="0">
                <a:solidFill>
                  <a:schemeClr val="bg1"/>
                </a:solidFill>
              </a:rPr>
              <a:t>   GIS          	GIS      	SSIS       	GIS        	SIS	AIS</a:t>
            </a:r>
          </a:p>
        </p:txBody>
      </p:sp>
      <p:sp>
        <p:nvSpPr>
          <p:cNvPr id="51" name="Tekstvak 2"/>
          <p:cNvSpPr txBox="1"/>
          <p:nvPr/>
        </p:nvSpPr>
        <p:spPr>
          <a:xfrm>
            <a:off x="3352800" y="1368386"/>
            <a:ext cx="936104" cy="248466"/>
          </a:xfrm>
          <a:prstGeom prst="rect">
            <a:avLst/>
          </a:prstGeom>
          <a:noFill/>
        </p:spPr>
        <p:txBody>
          <a:bodyPr wrap="square" rtlCol="0">
            <a:spAutoFit/>
          </a:bodyPr>
          <a:lstStyle/>
          <a:p>
            <a:pPr algn="ctr"/>
            <a:r>
              <a:rPr lang="nl-NL" sz="1000" dirty="0">
                <a:solidFill>
                  <a:schemeClr val="bg1"/>
                </a:solidFill>
              </a:rPr>
              <a:t>AIR + Solid</a:t>
            </a:r>
          </a:p>
        </p:txBody>
      </p:sp>
      <p:sp>
        <p:nvSpPr>
          <p:cNvPr id="52" name="Tekstvak 70"/>
          <p:cNvSpPr txBox="1"/>
          <p:nvPr/>
        </p:nvSpPr>
        <p:spPr>
          <a:xfrm>
            <a:off x="4245496" y="1352550"/>
            <a:ext cx="936104" cy="248466"/>
          </a:xfrm>
          <a:prstGeom prst="rect">
            <a:avLst/>
          </a:prstGeom>
          <a:noFill/>
        </p:spPr>
        <p:txBody>
          <a:bodyPr wrap="square" rtlCol="0">
            <a:spAutoFit/>
          </a:bodyPr>
          <a:lstStyle/>
          <a:p>
            <a:r>
              <a:rPr lang="nl-NL" sz="1000" dirty="0" err="1">
                <a:solidFill>
                  <a:schemeClr val="bg1"/>
                </a:solidFill>
              </a:rPr>
              <a:t>Novec</a:t>
            </a:r>
            <a:r>
              <a:rPr lang="nl-NL" sz="1000" dirty="0">
                <a:solidFill>
                  <a:schemeClr val="bg1"/>
                </a:solidFill>
              </a:rPr>
              <a:t> (3M)</a:t>
            </a:r>
          </a:p>
        </p:txBody>
      </p:sp>
      <p:sp>
        <p:nvSpPr>
          <p:cNvPr id="53" name="Tekstvak 73"/>
          <p:cNvSpPr txBox="1"/>
          <p:nvPr/>
        </p:nvSpPr>
        <p:spPr>
          <a:xfrm>
            <a:off x="5998096" y="1352550"/>
            <a:ext cx="936104" cy="248466"/>
          </a:xfrm>
          <a:prstGeom prst="rect">
            <a:avLst/>
          </a:prstGeom>
          <a:noFill/>
        </p:spPr>
        <p:txBody>
          <a:bodyPr wrap="square" rtlCol="0">
            <a:spAutoFit/>
          </a:bodyPr>
          <a:lstStyle/>
          <a:p>
            <a:pPr algn="ctr"/>
            <a:r>
              <a:rPr lang="nl-NL" sz="1000" dirty="0">
                <a:solidFill>
                  <a:schemeClr val="bg1"/>
                </a:solidFill>
              </a:rPr>
              <a:t>SF6</a:t>
            </a:r>
          </a:p>
        </p:txBody>
      </p:sp>
      <p:sp>
        <p:nvSpPr>
          <p:cNvPr id="54" name="Tekstvak 74"/>
          <p:cNvSpPr txBox="1"/>
          <p:nvPr/>
        </p:nvSpPr>
        <p:spPr>
          <a:xfrm>
            <a:off x="6912496" y="1352550"/>
            <a:ext cx="936104" cy="248466"/>
          </a:xfrm>
          <a:prstGeom prst="rect">
            <a:avLst/>
          </a:prstGeom>
          <a:noFill/>
        </p:spPr>
        <p:txBody>
          <a:bodyPr wrap="square" rtlCol="0">
            <a:spAutoFit/>
          </a:bodyPr>
          <a:lstStyle/>
          <a:p>
            <a:pPr algn="ctr"/>
            <a:r>
              <a:rPr lang="nl-NL" sz="1000" dirty="0">
                <a:solidFill>
                  <a:schemeClr val="bg1"/>
                </a:solidFill>
              </a:rPr>
              <a:t>Solid</a:t>
            </a:r>
          </a:p>
        </p:txBody>
      </p:sp>
      <p:sp>
        <p:nvSpPr>
          <p:cNvPr id="55" name="Tekstvak 75"/>
          <p:cNvSpPr txBox="1"/>
          <p:nvPr/>
        </p:nvSpPr>
        <p:spPr>
          <a:xfrm>
            <a:off x="7924800" y="1352550"/>
            <a:ext cx="712142" cy="248466"/>
          </a:xfrm>
          <a:prstGeom prst="rect">
            <a:avLst/>
          </a:prstGeom>
          <a:noFill/>
        </p:spPr>
        <p:txBody>
          <a:bodyPr wrap="square" rtlCol="0">
            <a:spAutoFit/>
          </a:bodyPr>
          <a:lstStyle/>
          <a:p>
            <a:pPr algn="ctr"/>
            <a:r>
              <a:rPr lang="nl-NL" sz="1000" dirty="0">
                <a:solidFill>
                  <a:schemeClr val="bg1"/>
                </a:solidFill>
              </a:rPr>
              <a:t>AIR</a:t>
            </a:r>
          </a:p>
        </p:txBody>
      </p:sp>
      <p:sp>
        <p:nvSpPr>
          <p:cNvPr id="56" name="Tekstvak 76"/>
          <p:cNvSpPr txBox="1"/>
          <p:nvPr/>
        </p:nvSpPr>
        <p:spPr>
          <a:xfrm>
            <a:off x="573842" y="1835199"/>
            <a:ext cx="8134662" cy="469359"/>
          </a:xfrm>
          <a:prstGeom prst="rect">
            <a:avLst/>
          </a:prstGeom>
          <a:solidFill>
            <a:srgbClr val="0066FF"/>
          </a:solidFill>
          <a:ln>
            <a:solidFill>
              <a:schemeClr val="tx1"/>
            </a:solidFill>
          </a:ln>
        </p:spPr>
        <p:txBody>
          <a:bodyPr wrap="square" rtlCol="0">
            <a:spAutoFit/>
          </a:bodyPr>
          <a:lstStyle/>
          <a:p>
            <a:r>
              <a:rPr lang="nl-NL" sz="1400" b="1" dirty="0">
                <a:solidFill>
                  <a:schemeClr val="bg1"/>
                </a:solidFill>
              </a:rPr>
              <a:t>Design concept</a:t>
            </a:r>
          </a:p>
          <a:p>
            <a:endParaRPr lang="nl-NL" sz="700" dirty="0">
              <a:solidFill>
                <a:schemeClr val="bg1"/>
              </a:solidFill>
            </a:endParaRPr>
          </a:p>
        </p:txBody>
      </p:sp>
      <p:sp>
        <p:nvSpPr>
          <p:cNvPr id="58" name="Rechthoek 69"/>
          <p:cNvSpPr>
            <a:spLocks noChangeArrowheads="1"/>
          </p:cNvSpPr>
          <p:nvPr/>
        </p:nvSpPr>
        <p:spPr bwMode="auto">
          <a:xfrm>
            <a:off x="4450857" y="3939441"/>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rgbClr val="008000"/>
                </a:solidFill>
                <a:sym typeface="Wingdings" pitchFamily="2" charset="2"/>
              </a:rPr>
              <a:t></a:t>
            </a:r>
            <a:endParaRPr lang="nl-NL" altLang="nl-NL" sz="2000" b="1" dirty="0">
              <a:solidFill>
                <a:srgbClr val="008000"/>
              </a:solidFill>
            </a:endParaRPr>
          </a:p>
        </p:txBody>
      </p:sp>
      <p:sp>
        <p:nvSpPr>
          <p:cNvPr id="59" name="Rechthoek 57"/>
          <p:cNvSpPr>
            <a:spLocks noChangeArrowheads="1"/>
          </p:cNvSpPr>
          <p:nvPr/>
        </p:nvSpPr>
        <p:spPr bwMode="auto">
          <a:xfrm>
            <a:off x="4450857" y="3441515"/>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rgbClr val="008000"/>
                </a:solidFill>
                <a:sym typeface="Wingdings" pitchFamily="2" charset="2"/>
              </a:rPr>
              <a:t></a:t>
            </a:r>
            <a:endParaRPr lang="nl-NL" altLang="nl-NL" sz="2000" b="1" dirty="0">
              <a:solidFill>
                <a:srgbClr val="008000"/>
              </a:solidFill>
            </a:endParaRPr>
          </a:p>
        </p:txBody>
      </p:sp>
      <p:sp>
        <p:nvSpPr>
          <p:cNvPr id="60" name="Rechthoek 75"/>
          <p:cNvSpPr>
            <a:spLocks noChangeArrowheads="1"/>
          </p:cNvSpPr>
          <p:nvPr/>
        </p:nvSpPr>
        <p:spPr bwMode="auto">
          <a:xfrm>
            <a:off x="4450857" y="4188402"/>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chemeClr val="tx1">
                    <a:lumMod val="65000"/>
                    <a:lumOff val="35000"/>
                  </a:schemeClr>
                </a:solidFill>
                <a:sym typeface="Wingdings" pitchFamily="2" charset="2"/>
              </a:rPr>
              <a:t></a:t>
            </a:r>
            <a:endParaRPr lang="nl-NL" altLang="nl-NL" sz="2000" dirty="0">
              <a:solidFill>
                <a:schemeClr val="tx1">
                  <a:lumMod val="65000"/>
                  <a:lumOff val="35000"/>
                </a:schemeClr>
              </a:solidFill>
            </a:endParaRPr>
          </a:p>
        </p:txBody>
      </p:sp>
      <p:sp>
        <p:nvSpPr>
          <p:cNvPr id="61" name="Rechthoek 71"/>
          <p:cNvSpPr>
            <a:spLocks noChangeArrowheads="1"/>
          </p:cNvSpPr>
          <p:nvPr/>
        </p:nvSpPr>
        <p:spPr bwMode="auto">
          <a:xfrm>
            <a:off x="8078417" y="3178195"/>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chemeClr val="tx1">
                    <a:lumMod val="65000"/>
                    <a:lumOff val="35000"/>
                  </a:schemeClr>
                </a:solidFill>
                <a:sym typeface="Wingdings" pitchFamily="2" charset="2"/>
              </a:rPr>
              <a:t></a:t>
            </a:r>
            <a:endParaRPr lang="nl-NL" altLang="nl-NL" sz="2000" b="1" dirty="0">
              <a:solidFill>
                <a:schemeClr val="tx1">
                  <a:lumMod val="65000"/>
                  <a:lumOff val="35000"/>
                </a:schemeClr>
              </a:solidFill>
            </a:endParaRPr>
          </a:p>
        </p:txBody>
      </p:sp>
      <p:sp>
        <p:nvSpPr>
          <p:cNvPr id="62" name="Rechthoek 77"/>
          <p:cNvSpPr>
            <a:spLocks noChangeArrowheads="1"/>
          </p:cNvSpPr>
          <p:nvPr/>
        </p:nvSpPr>
        <p:spPr bwMode="auto">
          <a:xfrm>
            <a:off x="8078417" y="3930883"/>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rgbClr val="FF0000"/>
                </a:solidFill>
                <a:sym typeface="Wingdings" pitchFamily="2" charset="2"/>
              </a:rPr>
              <a:t></a:t>
            </a:r>
            <a:endParaRPr lang="nl-NL" altLang="nl-NL" sz="2000" b="1" dirty="0">
              <a:solidFill>
                <a:srgbClr val="FF0000"/>
              </a:solidFill>
            </a:endParaRPr>
          </a:p>
        </p:txBody>
      </p:sp>
      <p:sp>
        <p:nvSpPr>
          <p:cNvPr id="63" name="Rechthoek 64"/>
          <p:cNvSpPr>
            <a:spLocks noChangeArrowheads="1"/>
          </p:cNvSpPr>
          <p:nvPr/>
        </p:nvSpPr>
        <p:spPr bwMode="auto">
          <a:xfrm>
            <a:off x="8078417" y="3679987"/>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chemeClr val="tx1">
                    <a:lumMod val="65000"/>
                    <a:lumOff val="35000"/>
                  </a:schemeClr>
                </a:solidFill>
                <a:sym typeface="Wingdings" pitchFamily="2" charset="2"/>
              </a:rPr>
              <a:t></a:t>
            </a:r>
            <a:endParaRPr lang="nl-NL" altLang="nl-NL" sz="2000" b="1" dirty="0">
              <a:solidFill>
                <a:schemeClr val="tx1">
                  <a:lumMod val="65000"/>
                  <a:lumOff val="35000"/>
                </a:schemeClr>
              </a:solidFill>
            </a:endParaRPr>
          </a:p>
        </p:txBody>
      </p:sp>
      <p:sp>
        <p:nvSpPr>
          <p:cNvPr id="64" name="Rechthoek 71"/>
          <p:cNvSpPr>
            <a:spLocks noChangeArrowheads="1"/>
          </p:cNvSpPr>
          <p:nvPr/>
        </p:nvSpPr>
        <p:spPr bwMode="auto">
          <a:xfrm>
            <a:off x="6286219" y="4174376"/>
            <a:ext cx="5204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eaLnBrk="1" hangingPunct="1"/>
            <a:r>
              <a:rPr lang="nl-NL" altLang="nl-NL" sz="2000" b="1" dirty="0">
                <a:solidFill>
                  <a:schemeClr val="tx1">
                    <a:lumMod val="65000"/>
                    <a:lumOff val="35000"/>
                  </a:schemeClr>
                </a:solidFill>
                <a:sym typeface="Wingdings" pitchFamily="2" charset="2"/>
              </a:rPr>
              <a:t></a:t>
            </a:r>
            <a:endParaRPr lang="nl-NL" altLang="nl-NL" sz="2000" b="1" dirty="0">
              <a:solidFill>
                <a:schemeClr val="tx1">
                  <a:lumMod val="65000"/>
                  <a:lumOff val="35000"/>
                </a:schemeClr>
              </a:solidFill>
            </a:endParaRPr>
          </a:p>
        </p:txBody>
      </p:sp>
      <p:sp>
        <p:nvSpPr>
          <p:cNvPr id="65" name="Tekstvak 72"/>
          <p:cNvSpPr txBox="1"/>
          <p:nvPr/>
        </p:nvSpPr>
        <p:spPr>
          <a:xfrm>
            <a:off x="5181600" y="1352550"/>
            <a:ext cx="797049" cy="430887"/>
          </a:xfrm>
          <a:prstGeom prst="rect">
            <a:avLst/>
          </a:prstGeom>
          <a:noFill/>
        </p:spPr>
        <p:txBody>
          <a:bodyPr wrap="square" rtlCol="0">
            <a:spAutoFit/>
          </a:bodyPr>
          <a:lstStyle/>
          <a:p>
            <a:pPr algn="ctr"/>
            <a:r>
              <a:rPr lang="nl-NL" sz="1000" dirty="0">
                <a:solidFill>
                  <a:schemeClr val="bg1"/>
                </a:solidFill>
              </a:rPr>
              <a:t>Solid + </a:t>
            </a:r>
            <a:br>
              <a:rPr lang="nl-NL" sz="1000" dirty="0">
                <a:solidFill>
                  <a:schemeClr val="bg1"/>
                </a:solidFill>
              </a:rPr>
            </a:br>
            <a:r>
              <a:rPr lang="nl-NL" sz="1000" dirty="0">
                <a:solidFill>
                  <a:schemeClr val="bg1"/>
                </a:solidFill>
              </a:rPr>
              <a:t>Screen</a:t>
            </a:r>
          </a:p>
        </p:txBody>
      </p:sp>
      <p:sp>
        <p:nvSpPr>
          <p:cNvPr id="66" name="Tekstvak 2"/>
          <p:cNvSpPr txBox="1"/>
          <p:nvPr/>
        </p:nvSpPr>
        <p:spPr>
          <a:xfrm>
            <a:off x="3331096" y="1852940"/>
            <a:ext cx="936104" cy="417743"/>
          </a:xfrm>
          <a:prstGeom prst="rect">
            <a:avLst/>
          </a:prstGeom>
          <a:noFill/>
        </p:spPr>
        <p:txBody>
          <a:bodyPr wrap="square" rtlCol="0">
            <a:spAutoFit/>
          </a:bodyPr>
          <a:lstStyle/>
          <a:p>
            <a:pPr algn="ctr"/>
            <a:r>
              <a:rPr lang="nl-NL" sz="1000" dirty="0" err="1">
                <a:solidFill>
                  <a:schemeClr val="bg1"/>
                </a:solidFill>
              </a:rPr>
              <a:t>Sealed</a:t>
            </a:r>
            <a:r>
              <a:rPr lang="nl-NL" sz="1000" dirty="0">
                <a:solidFill>
                  <a:schemeClr val="bg1"/>
                </a:solidFill>
              </a:rPr>
              <a:t> </a:t>
            </a:r>
            <a:r>
              <a:rPr lang="nl-NL" sz="1000" dirty="0" err="1">
                <a:solidFill>
                  <a:schemeClr val="bg1"/>
                </a:solidFill>
              </a:rPr>
              <a:t>compartment</a:t>
            </a:r>
            <a:endParaRPr lang="nl-NL" sz="1000" b="1" dirty="0">
              <a:solidFill>
                <a:schemeClr val="bg1"/>
              </a:solidFill>
            </a:endParaRPr>
          </a:p>
        </p:txBody>
      </p:sp>
      <p:sp>
        <p:nvSpPr>
          <p:cNvPr id="68" name="Tekstvak 2"/>
          <p:cNvSpPr txBox="1"/>
          <p:nvPr/>
        </p:nvSpPr>
        <p:spPr>
          <a:xfrm>
            <a:off x="4191000" y="1849207"/>
            <a:ext cx="936104" cy="417743"/>
          </a:xfrm>
          <a:prstGeom prst="rect">
            <a:avLst/>
          </a:prstGeom>
          <a:noFill/>
        </p:spPr>
        <p:txBody>
          <a:bodyPr wrap="square" rtlCol="0">
            <a:spAutoFit/>
          </a:bodyPr>
          <a:lstStyle/>
          <a:p>
            <a:pPr algn="ctr"/>
            <a:r>
              <a:rPr lang="nl-NL" sz="1000" dirty="0" err="1">
                <a:solidFill>
                  <a:schemeClr val="bg1"/>
                </a:solidFill>
              </a:rPr>
              <a:t>Sealed</a:t>
            </a:r>
            <a:r>
              <a:rPr lang="nl-NL" sz="1000" dirty="0">
                <a:solidFill>
                  <a:schemeClr val="bg1"/>
                </a:solidFill>
              </a:rPr>
              <a:t> </a:t>
            </a:r>
            <a:r>
              <a:rPr lang="nl-NL" sz="1000" dirty="0" err="1">
                <a:solidFill>
                  <a:schemeClr val="bg1"/>
                </a:solidFill>
              </a:rPr>
              <a:t>compartment</a:t>
            </a:r>
            <a:endParaRPr lang="nl-NL" sz="1000" b="1" dirty="0">
              <a:solidFill>
                <a:schemeClr val="bg1"/>
              </a:solidFill>
            </a:endParaRPr>
          </a:p>
        </p:txBody>
      </p:sp>
      <p:sp>
        <p:nvSpPr>
          <p:cNvPr id="69" name="Tekstvak 2"/>
          <p:cNvSpPr txBox="1"/>
          <p:nvPr/>
        </p:nvSpPr>
        <p:spPr>
          <a:xfrm>
            <a:off x="5105400" y="1849207"/>
            <a:ext cx="936104" cy="417743"/>
          </a:xfrm>
          <a:prstGeom prst="rect">
            <a:avLst/>
          </a:prstGeom>
          <a:noFill/>
        </p:spPr>
        <p:txBody>
          <a:bodyPr wrap="square" rtlCol="0">
            <a:spAutoFit/>
          </a:bodyPr>
          <a:lstStyle/>
          <a:p>
            <a:pPr algn="ctr"/>
            <a:r>
              <a:rPr lang="nl-NL" sz="1000" dirty="0">
                <a:solidFill>
                  <a:schemeClr val="bg1"/>
                </a:solidFill>
              </a:rPr>
              <a:t>Metal-</a:t>
            </a:r>
            <a:r>
              <a:rPr lang="nl-NL" sz="1000" dirty="0" err="1">
                <a:solidFill>
                  <a:schemeClr val="bg1"/>
                </a:solidFill>
              </a:rPr>
              <a:t>clad</a:t>
            </a:r>
            <a:r>
              <a:rPr lang="nl-NL" sz="1000" dirty="0">
                <a:solidFill>
                  <a:schemeClr val="bg1"/>
                </a:solidFill>
              </a:rPr>
              <a:t> </a:t>
            </a:r>
            <a:r>
              <a:rPr lang="nl-NL" sz="1000" dirty="0" err="1">
                <a:solidFill>
                  <a:schemeClr val="bg1"/>
                </a:solidFill>
              </a:rPr>
              <a:t>housing</a:t>
            </a:r>
            <a:endParaRPr lang="nl-NL" sz="1000" b="1" dirty="0">
              <a:solidFill>
                <a:schemeClr val="bg1"/>
              </a:solidFill>
            </a:endParaRPr>
          </a:p>
        </p:txBody>
      </p:sp>
      <p:sp>
        <p:nvSpPr>
          <p:cNvPr id="70" name="Tekstvak 2"/>
          <p:cNvSpPr txBox="1"/>
          <p:nvPr/>
        </p:nvSpPr>
        <p:spPr>
          <a:xfrm>
            <a:off x="5998096" y="1849207"/>
            <a:ext cx="936104" cy="417743"/>
          </a:xfrm>
          <a:prstGeom prst="rect">
            <a:avLst/>
          </a:prstGeom>
          <a:noFill/>
        </p:spPr>
        <p:txBody>
          <a:bodyPr wrap="square" rtlCol="0">
            <a:spAutoFit/>
          </a:bodyPr>
          <a:lstStyle/>
          <a:p>
            <a:pPr algn="ctr"/>
            <a:r>
              <a:rPr lang="nl-NL" sz="1000" dirty="0" err="1">
                <a:solidFill>
                  <a:schemeClr val="bg1"/>
                </a:solidFill>
              </a:rPr>
              <a:t>Sealed</a:t>
            </a:r>
            <a:r>
              <a:rPr lang="nl-NL" sz="1000" dirty="0">
                <a:solidFill>
                  <a:schemeClr val="bg1"/>
                </a:solidFill>
              </a:rPr>
              <a:t> </a:t>
            </a:r>
            <a:r>
              <a:rPr lang="nl-NL" sz="1000" dirty="0" err="1">
                <a:solidFill>
                  <a:schemeClr val="bg1"/>
                </a:solidFill>
              </a:rPr>
              <a:t>compartment</a:t>
            </a:r>
            <a:endParaRPr lang="nl-NL" sz="1000" b="1" dirty="0">
              <a:solidFill>
                <a:schemeClr val="bg1"/>
              </a:solidFill>
            </a:endParaRPr>
          </a:p>
        </p:txBody>
      </p:sp>
      <p:sp>
        <p:nvSpPr>
          <p:cNvPr id="71" name="Tekstvak 2"/>
          <p:cNvSpPr txBox="1"/>
          <p:nvPr/>
        </p:nvSpPr>
        <p:spPr>
          <a:xfrm>
            <a:off x="6912496" y="1849207"/>
            <a:ext cx="936104" cy="417743"/>
          </a:xfrm>
          <a:prstGeom prst="rect">
            <a:avLst/>
          </a:prstGeom>
          <a:noFill/>
        </p:spPr>
        <p:txBody>
          <a:bodyPr wrap="square" rtlCol="0">
            <a:spAutoFit/>
          </a:bodyPr>
          <a:lstStyle/>
          <a:p>
            <a:pPr algn="ctr"/>
            <a:r>
              <a:rPr lang="nl-NL" sz="1000" dirty="0">
                <a:solidFill>
                  <a:schemeClr val="bg1"/>
                </a:solidFill>
              </a:rPr>
              <a:t>Metal-</a:t>
            </a:r>
            <a:r>
              <a:rPr lang="nl-NL" sz="1000" dirty="0" err="1">
                <a:solidFill>
                  <a:schemeClr val="bg1"/>
                </a:solidFill>
              </a:rPr>
              <a:t>clad</a:t>
            </a:r>
            <a:r>
              <a:rPr lang="nl-NL" sz="1000" dirty="0">
                <a:solidFill>
                  <a:schemeClr val="bg1"/>
                </a:solidFill>
              </a:rPr>
              <a:t> </a:t>
            </a:r>
            <a:r>
              <a:rPr lang="nl-NL" sz="1000" dirty="0" err="1">
                <a:solidFill>
                  <a:schemeClr val="bg1"/>
                </a:solidFill>
              </a:rPr>
              <a:t>housing</a:t>
            </a:r>
            <a:endParaRPr lang="nl-NL" sz="1000" b="1" dirty="0">
              <a:solidFill>
                <a:schemeClr val="bg1"/>
              </a:solidFill>
            </a:endParaRPr>
          </a:p>
        </p:txBody>
      </p:sp>
      <p:sp>
        <p:nvSpPr>
          <p:cNvPr id="72" name="Tekstvak 2"/>
          <p:cNvSpPr txBox="1"/>
          <p:nvPr/>
        </p:nvSpPr>
        <p:spPr>
          <a:xfrm>
            <a:off x="7826896" y="1849207"/>
            <a:ext cx="936104" cy="417743"/>
          </a:xfrm>
          <a:prstGeom prst="rect">
            <a:avLst/>
          </a:prstGeom>
          <a:noFill/>
        </p:spPr>
        <p:txBody>
          <a:bodyPr wrap="square" rtlCol="0">
            <a:spAutoFit/>
          </a:bodyPr>
          <a:lstStyle/>
          <a:p>
            <a:pPr algn="ctr"/>
            <a:r>
              <a:rPr lang="nl-NL" sz="1000" dirty="0">
                <a:solidFill>
                  <a:schemeClr val="bg1"/>
                </a:solidFill>
              </a:rPr>
              <a:t>Metal-</a:t>
            </a:r>
            <a:r>
              <a:rPr lang="nl-NL" sz="1000" dirty="0" err="1">
                <a:solidFill>
                  <a:schemeClr val="bg1"/>
                </a:solidFill>
              </a:rPr>
              <a:t>clad</a:t>
            </a:r>
            <a:r>
              <a:rPr lang="nl-NL" sz="1000" dirty="0">
                <a:solidFill>
                  <a:schemeClr val="bg1"/>
                </a:solidFill>
              </a:rPr>
              <a:t> </a:t>
            </a:r>
            <a:r>
              <a:rPr lang="nl-NL" sz="1000" dirty="0" err="1">
                <a:solidFill>
                  <a:schemeClr val="bg1"/>
                </a:solidFill>
              </a:rPr>
              <a:t>housing</a:t>
            </a:r>
            <a:endParaRPr lang="nl-NL" sz="1000" b="1" dirty="0">
              <a:solidFill>
                <a:schemeClr val="bg1"/>
              </a:solidFill>
            </a:endParaRPr>
          </a:p>
        </p:txBody>
      </p:sp>
      <p:sp>
        <p:nvSpPr>
          <p:cNvPr id="3" name="Rectangle 2"/>
          <p:cNvSpPr/>
          <p:nvPr/>
        </p:nvSpPr>
        <p:spPr bwMode="auto">
          <a:xfrm>
            <a:off x="3383280" y="895350"/>
            <a:ext cx="815340" cy="3771462"/>
          </a:xfrm>
          <a:prstGeom prst="rect">
            <a:avLst/>
          </a:prstGeom>
          <a:noFill/>
          <a:ln w="19050" cap="flat" cmpd="sng" algn="ctr">
            <a:solidFill>
              <a:schemeClr val="accent1">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73" name="TextBox 72"/>
          <p:cNvSpPr txBox="1"/>
          <p:nvPr/>
        </p:nvSpPr>
        <p:spPr>
          <a:xfrm>
            <a:off x="3505201" y="4636332"/>
            <a:ext cx="609600" cy="264111"/>
          </a:xfrm>
          <a:prstGeom prst="rect">
            <a:avLst/>
          </a:prstGeom>
          <a:noFill/>
        </p:spPr>
        <p:txBody>
          <a:bodyPr wrap="square" rtlCol="0">
            <a:spAutoFit/>
          </a:bodyPr>
          <a:lstStyle/>
          <a:p>
            <a:pPr algn="ctr"/>
            <a:r>
              <a:rPr lang="en-US" sz="1050" dirty="0">
                <a:solidFill>
                  <a:srgbClr val="0067C6"/>
                </a:solidFill>
              </a:rPr>
              <a:t>Xiria</a:t>
            </a:r>
          </a:p>
        </p:txBody>
      </p:sp>
    </p:spTree>
    <p:extLst>
      <p:ext uri="{BB962C8B-B14F-4D97-AF65-F5344CB8AC3E}">
        <p14:creationId xmlns:p14="http://schemas.microsoft.com/office/powerpoint/2010/main" val="4025579688"/>
      </p:ext>
    </p:extLst>
  </p:cSld>
  <p:clrMapOvr>
    <a:masterClrMapping/>
  </p:clrMapOvr>
  <p:transition spd="med">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25988" y="971550"/>
            <a:ext cx="4341812" cy="3521869"/>
          </a:xfrm>
        </p:spPr>
        <p:txBody>
          <a:bodyPr>
            <a:normAutofit lnSpcReduction="10000"/>
          </a:bodyPr>
          <a:lstStyle/>
          <a:p>
            <a:pPr marL="0" indent="0">
              <a:buNone/>
            </a:pPr>
            <a:r>
              <a:rPr lang="en-US" sz="1800" b="1" dirty="0">
                <a:solidFill>
                  <a:schemeClr val="tx2"/>
                </a:solidFill>
              </a:rPr>
              <a:t>Flexible Product Family</a:t>
            </a:r>
          </a:p>
          <a:p>
            <a:r>
              <a:rPr lang="en-US" sz="1600" dirty="0"/>
              <a:t>Complete range of panel types</a:t>
            </a:r>
          </a:p>
          <a:p>
            <a:r>
              <a:rPr lang="en-US" sz="1600" dirty="0"/>
              <a:t>Extendable panel types available</a:t>
            </a:r>
          </a:p>
          <a:p>
            <a:r>
              <a:rPr lang="en-US" sz="1600" dirty="0"/>
              <a:t>Extensive list of options</a:t>
            </a:r>
          </a:p>
          <a:p>
            <a:r>
              <a:rPr lang="en-US" sz="1600" dirty="0"/>
              <a:t>Multiple configurations</a:t>
            </a:r>
          </a:p>
          <a:p>
            <a:r>
              <a:rPr lang="en-US" sz="1600" dirty="0"/>
              <a:t>Long history in engineering and integration of third party protection relays and Remote Terminal Units</a:t>
            </a:r>
          </a:p>
          <a:p>
            <a:r>
              <a:rPr lang="en-US" sz="1600" dirty="0"/>
              <a:t>Design allows for future extensions and upgrades</a:t>
            </a:r>
          </a:p>
          <a:p>
            <a:endParaRPr lang="en-US" sz="1600" dirty="0"/>
          </a:p>
        </p:txBody>
      </p:sp>
      <p:pic>
        <p:nvPicPr>
          <p:cNvPr id="3075" name="Picture 3" descr="C:\Users\E0406625\Pictures\Xiria061_2x_Xiria_E_2P_Top_Unit.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250" b="96591" l="4835" r="95862">
                        <a14:foregroundMark x1="14761" y1="24250" x2="62064" y2="27250"/>
                        <a14:foregroundMark x1="91771" y1="23500" x2="91376" y2="87750"/>
                        <a14:foregroundMark x1="75872" y1="8523" x2="91562" y2="10023"/>
                      </a14:backgroundRemoval>
                    </a14:imgEffect>
                  </a14:imgLayer>
                </a14:imgProps>
              </a:ext>
              <a:ext uri="{28A0092B-C50C-407E-A947-70E740481C1C}">
                <a14:useLocalDpi xmlns:a14="http://schemas.microsoft.com/office/drawing/2010/main" val="0"/>
              </a:ext>
            </a:extLst>
          </a:blip>
          <a:srcRect t="5340" r="4789" b="2504"/>
          <a:stretch/>
        </p:blipFill>
        <p:spPr bwMode="auto">
          <a:xfrm>
            <a:off x="457201" y="675630"/>
            <a:ext cx="4038599" cy="39979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Xiria and flexibility</a:t>
            </a:r>
          </a:p>
        </p:txBody>
      </p:sp>
    </p:spTree>
    <p:extLst>
      <p:ext uri="{BB962C8B-B14F-4D97-AF65-F5344CB8AC3E}">
        <p14:creationId xmlns:p14="http://schemas.microsoft.com/office/powerpoint/2010/main" val="1311563631"/>
      </p:ext>
    </p:extLst>
  </p:cSld>
  <p:clrMapOvr>
    <a:masterClrMapping/>
  </p:clrMapOvr>
  <p:transition spd="med">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Xiria and compactness</a:t>
            </a:r>
          </a:p>
        </p:txBody>
      </p:sp>
      <p:sp>
        <p:nvSpPr>
          <p:cNvPr id="5" name="Content Placeholder 4"/>
          <p:cNvSpPr>
            <a:spLocks noGrp="1"/>
          </p:cNvSpPr>
          <p:nvPr>
            <p:ph idx="1"/>
          </p:nvPr>
        </p:nvSpPr>
        <p:spPr/>
        <p:txBody>
          <a:bodyPr>
            <a:normAutofit/>
          </a:bodyPr>
          <a:lstStyle/>
          <a:p>
            <a:pPr marL="0" indent="0">
              <a:buNone/>
            </a:pPr>
            <a:r>
              <a:rPr lang="en-US" sz="2000" dirty="0"/>
              <a:t>Xiria extendible block saves 25% floor space when compared to single panel Xiria extendible</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1733550"/>
            <a:ext cx="2666999" cy="1489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2" y="3292272"/>
            <a:ext cx="2103294" cy="1489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105400" y="2368193"/>
            <a:ext cx="1240465" cy="279757"/>
          </a:xfrm>
          <a:prstGeom prst="rect">
            <a:avLst/>
          </a:prstGeom>
          <a:noFill/>
        </p:spPr>
        <p:txBody>
          <a:bodyPr wrap="square" rtlCol="0">
            <a:spAutoFit/>
          </a:bodyPr>
          <a:lstStyle/>
          <a:p>
            <a:r>
              <a:rPr lang="en-US" sz="1200" dirty="0"/>
              <a:t>2500 mm width</a:t>
            </a:r>
          </a:p>
        </p:txBody>
      </p:sp>
      <p:sp>
        <p:nvSpPr>
          <p:cNvPr id="11" name="TextBox 10"/>
          <p:cNvSpPr txBox="1"/>
          <p:nvPr/>
        </p:nvSpPr>
        <p:spPr>
          <a:xfrm>
            <a:off x="4550735" y="3892193"/>
            <a:ext cx="1240465" cy="279757"/>
          </a:xfrm>
          <a:prstGeom prst="rect">
            <a:avLst/>
          </a:prstGeom>
          <a:noFill/>
        </p:spPr>
        <p:txBody>
          <a:bodyPr wrap="square" rtlCol="0">
            <a:spAutoFit/>
          </a:bodyPr>
          <a:lstStyle/>
          <a:p>
            <a:r>
              <a:rPr lang="en-US" sz="1200" dirty="0"/>
              <a:t>1960 mm width</a:t>
            </a:r>
          </a:p>
        </p:txBody>
      </p:sp>
      <p:sp>
        <p:nvSpPr>
          <p:cNvPr id="12" name="TextBox 11"/>
          <p:cNvSpPr txBox="1"/>
          <p:nvPr/>
        </p:nvSpPr>
        <p:spPr>
          <a:xfrm>
            <a:off x="6248400" y="4263023"/>
            <a:ext cx="2209800" cy="498598"/>
          </a:xfrm>
          <a:prstGeom prst="rect">
            <a:avLst/>
          </a:prstGeom>
          <a:noFill/>
          <a:ln>
            <a:solidFill>
              <a:srgbClr val="0070C0"/>
            </a:solidFill>
          </a:ln>
        </p:spPr>
        <p:txBody>
          <a:bodyPr wrap="square" rtlCol="0">
            <a:spAutoFit/>
          </a:bodyPr>
          <a:lstStyle/>
          <a:p>
            <a:pPr algn="ctr"/>
            <a:r>
              <a:rPr lang="en-US" sz="2400" dirty="0">
                <a:solidFill>
                  <a:srgbClr val="3467CD"/>
                </a:solidFill>
              </a:rPr>
              <a:t>~25% saving</a:t>
            </a:r>
          </a:p>
        </p:txBody>
      </p:sp>
    </p:spTree>
    <p:extLst>
      <p:ext uri="{BB962C8B-B14F-4D97-AF65-F5344CB8AC3E}">
        <p14:creationId xmlns:p14="http://schemas.microsoft.com/office/powerpoint/2010/main" val="735246100"/>
      </p:ext>
    </p:extLst>
  </p:cSld>
  <p:clrMapOvr>
    <a:masterClrMapping/>
  </p:clrMapOvr>
  <p:transition spd="med">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E0406625\Pictures\Mechanics.png"/>
          <p:cNvPicPr>
            <a:picLocks noChangeAspect="1" noChangeArrowheads="1"/>
          </p:cNvPicPr>
          <p:nvPr/>
        </p:nvPicPr>
        <p:blipFill rotWithShape="1">
          <a:blip r:embed="rId2">
            <a:extLst>
              <a:ext uri="{28A0092B-C50C-407E-A947-70E740481C1C}">
                <a14:useLocalDpi xmlns:a14="http://schemas.microsoft.com/office/drawing/2010/main" val="0"/>
              </a:ext>
            </a:extLst>
          </a:blip>
          <a:srcRect l="2823" t="7116" r="-85" b="14814"/>
          <a:stretch/>
        </p:blipFill>
        <p:spPr bwMode="auto">
          <a:xfrm>
            <a:off x="398780" y="0"/>
            <a:ext cx="8745220" cy="394208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398780" y="0"/>
            <a:ext cx="8745220" cy="3942080"/>
          </a:xfrm>
          <a:prstGeom prst="rect">
            <a:avLst/>
          </a:prstGeom>
          <a:solidFill>
            <a:schemeClr val="bg1">
              <a:alpha val="67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5" name="Title 2"/>
          <p:cNvSpPr>
            <a:spLocks noGrp="1"/>
          </p:cNvSpPr>
          <p:nvPr>
            <p:ph type="ctrTitle"/>
          </p:nvPr>
        </p:nvSpPr>
        <p:spPr>
          <a:xfrm>
            <a:off x="1206500" y="114300"/>
            <a:ext cx="7924800" cy="1314450"/>
          </a:xfrm>
        </p:spPr>
        <p:txBody>
          <a:bodyPr/>
          <a:lstStyle/>
          <a:p>
            <a:r>
              <a:rPr lang="nl-NL" altLang="en-US" dirty="0">
                <a:solidFill>
                  <a:srgbClr val="0067C6"/>
                </a:solidFill>
                <a:latin typeface="Arial" panose="020B0604020202020204" pitchFamily="34" charset="0"/>
                <a:cs typeface="Arial" panose="020B0604020202020204" pitchFamily="34" charset="0"/>
              </a:rPr>
              <a:t>Xiria Product Family </a:t>
            </a:r>
            <a:br>
              <a:rPr lang="nl-NL" altLang="en-US" dirty="0">
                <a:solidFill>
                  <a:srgbClr val="0067C6"/>
                </a:solidFill>
                <a:latin typeface="Arial" panose="020B0604020202020204" pitchFamily="34" charset="0"/>
                <a:cs typeface="Arial" panose="020B0604020202020204" pitchFamily="34" charset="0"/>
              </a:rPr>
            </a:br>
            <a:r>
              <a:rPr lang="nl-NL" altLang="en-US" dirty="0">
                <a:solidFill>
                  <a:srgbClr val="0067C6"/>
                </a:solidFill>
                <a:latin typeface="Arial" panose="020B0604020202020204" pitchFamily="34" charset="0"/>
                <a:cs typeface="Arial" panose="020B0604020202020204" pitchFamily="34" charset="0"/>
              </a:rPr>
              <a:t>Design details</a:t>
            </a:r>
            <a:br>
              <a:rPr lang="en-US" altLang="en-US" dirty="0">
                <a:solidFill>
                  <a:srgbClr val="0067C6"/>
                </a:solidFill>
                <a:latin typeface="Arial" panose="020B0604020202020204" pitchFamily="34" charset="0"/>
                <a:cs typeface="Arial" panose="020B0604020202020204" pitchFamily="34" charset="0"/>
              </a:rPr>
            </a:br>
            <a:endParaRPr lang="en-US" dirty="0"/>
          </a:p>
        </p:txBody>
      </p:sp>
    </p:spTree>
    <p:extLst>
      <p:ext uri="{BB962C8B-B14F-4D97-AF65-F5344CB8AC3E}">
        <p14:creationId xmlns:p14="http://schemas.microsoft.com/office/powerpoint/2010/main" val="1915314863"/>
      </p:ext>
    </p:extLst>
  </p:cSld>
  <p:clrMapOvr>
    <a:masterClrMapping/>
  </p:clrMapOvr>
  <p:transition spd="med">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0406625\Pictures\Xiria004_Xiria_Open2.jpg"/>
          <p:cNvPicPr>
            <a:picLocks noChangeAspect="1" noChangeArrowheads="1"/>
          </p:cNvPicPr>
          <p:nvPr/>
        </p:nvPicPr>
        <p:blipFill rotWithShape="1">
          <a:blip r:embed="rId2">
            <a:extLst>
              <a:ext uri="{28A0092B-C50C-407E-A947-70E740481C1C}">
                <a14:useLocalDpi xmlns:a14="http://schemas.microsoft.com/office/drawing/2010/main" val="0"/>
              </a:ext>
            </a:extLst>
          </a:blip>
          <a:srcRect l="4320" t="3252" r="5971" b="2312"/>
          <a:stretch/>
        </p:blipFill>
        <p:spPr bwMode="auto">
          <a:xfrm>
            <a:off x="1744980" y="895350"/>
            <a:ext cx="3284220" cy="4029434"/>
          </a:xfrm>
          <a:prstGeom prst="rect">
            <a:avLst/>
          </a:prstGeom>
          <a:noFill/>
          <a:extLst>
            <a:ext uri="{909E8E84-426E-40DD-AFC4-6F175D3DCCD1}">
              <a14:hiddenFill xmlns:a14="http://schemas.microsoft.com/office/drawing/2010/main">
                <a:solidFill>
                  <a:srgbClr val="FFFFFF"/>
                </a:solidFill>
              </a14:hiddenFill>
            </a:ext>
          </a:extLst>
        </p:spPr>
      </p:pic>
      <p:sp>
        <p:nvSpPr>
          <p:cNvPr id="65539" name="Rectangle 4"/>
          <p:cNvSpPr>
            <a:spLocks noGrp="1" noChangeArrowheads="1"/>
          </p:cNvSpPr>
          <p:nvPr>
            <p:ph type="title"/>
          </p:nvPr>
        </p:nvSpPr>
        <p:spPr>
          <a:xfrm>
            <a:off x="609600" y="0"/>
            <a:ext cx="7924800" cy="822722"/>
          </a:xfrm>
        </p:spPr>
        <p:txBody>
          <a:bodyPr/>
          <a:lstStyle/>
          <a:p>
            <a:pPr eaLnBrk="1" hangingPunct="1"/>
            <a:r>
              <a:rPr lang="en-US" altLang="en-US"/>
              <a:t>Xiria block version – Basic Design</a:t>
            </a:r>
          </a:p>
        </p:txBody>
      </p:sp>
      <p:sp>
        <p:nvSpPr>
          <p:cNvPr id="65540" name="Text Box 17"/>
          <p:cNvSpPr txBox="1">
            <a:spLocks noChangeArrowheads="1"/>
          </p:cNvSpPr>
          <p:nvPr/>
        </p:nvSpPr>
        <p:spPr bwMode="auto">
          <a:xfrm>
            <a:off x="6477000" y="1581150"/>
            <a:ext cx="2566988" cy="239757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lnSpc>
                <a:spcPct val="110000"/>
              </a:lnSpc>
              <a:spcBef>
                <a:spcPct val="20000"/>
              </a:spcBef>
              <a:buClr>
                <a:srgbClr val="0067C6"/>
              </a:buClr>
              <a:buChar char="•"/>
              <a:defRPr sz="2800">
                <a:solidFill>
                  <a:srgbClr val="292929"/>
                </a:solidFill>
                <a:latin typeface="Arial" charset="0"/>
              </a:defRPr>
            </a:lvl1pPr>
            <a:lvl2pPr marL="742950" indent="-285750" eaLnBrk="0" hangingPunct="0">
              <a:lnSpc>
                <a:spcPct val="110000"/>
              </a:lnSpc>
              <a:spcBef>
                <a:spcPct val="20000"/>
              </a:spcBef>
              <a:buClr>
                <a:srgbClr val="0067C6"/>
              </a:buClr>
              <a:buChar char="•"/>
              <a:defRPr sz="2400">
                <a:solidFill>
                  <a:srgbClr val="292929"/>
                </a:solidFill>
                <a:latin typeface="Arial" charset="0"/>
              </a:defRPr>
            </a:lvl2pPr>
            <a:lvl3pPr marL="1143000" indent="-228600" eaLnBrk="0" hangingPunct="0">
              <a:lnSpc>
                <a:spcPct val="110000"/>
              </a:lnSpc>
              <a:spcBef>
                <a:spcPct val="20000"/>
              </a:spcBef>
              <a:buClr>
                <a:srgbClr val="0067C6"/>
              </a:buClr>
              <a:buChar char="•"/>
              <a:defRPr sz="2000">
                <a:solidFill>
                  <a:srgbClr val="292929"/>
                </a:solidFill>
                <a:latin typeface="Arial" charset="0"/>
              </a:defRPr>
            </a:lvl3pPr>
            <a:lvl4pPr marL="1600200" indent="-228600" eaLnBrk="0" hangingPunct="0">
              <a:spcBef>
                <a:spcPct val="20000"/>
              </a:spcBef>
              <a:buClr>
                <a:srgbClr val="0067C6"/>
              </a:buClr>
              <a:buChar char="•"/>
              <a:defRPr sz="2000">
                <a:solidFill>
                  <a:srgbClr val="292929"/>
                </a:solidFill>
                <a:latin typeface="Arial"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9pPr>
          </a:lstStyle>
          <a:p>
            <a:pPr eaLnBrk="1" hangingPunct="1">
              <a:lnSpc>
                <a:spcPct val="90000"/>
              </a:lnSpc>
              <a:spcBef>
                <a:spcPct val="50000"/>
              </a:spcBef>
              <a:buClr>
                <a:srgbClr val="3367CD"/>
              </a:buClr>
              <a:buFontTx/>
              <a:buAutoNum type="arabicPeriod"/>
            </a:pPr>
            <a:r>
              <a:rPr lang="en-US" altLang="en-US" sz="1400" dirty="0">
                <a:solidFill>
                  <a:schemeClr val="tx1"/>
                </a:solidFill>
              </a:rPr>
              <a:t>Protection relay</a:t>
            </a:r>
          </a:p>
          <a:p>
            <a:pPr eaLnBrk="1" hangingPunct="1">
              <a:lnSpc>
                <a:spcPct val="90000"/>
              </a:lnSpc>
              <a:spcBef>
                <a:spcPct val="50000"/>
              </a:spcBef>
              <a:buClr>
                <a:srgbClr val="3367CD"/>
              </a:buClr>
              <a:buFontTx/>
              <a:buAutoNum type="arabicPeriod"/>
            </a:pPr>
            <a:r>
              <a:rPr lang="en-US" altLang="en-US" sz="1400" dirty="0">
                <a:solidFill>
                  <a:schemeClr val="tx1"/>
                </a:solidFill>
              </a:rPr>
              <a:t>Control panel</a:t>
            </a:r>
          </a:p>
          <a:p>
            <a:pPr eaLnBrk="1" hangingPunct="1">
              <a:lnSpc>
                <a:spcPct val="90000"/>
              </a:lnSpc>
              <a:spcBef>
                <a:spcPct val="50000"/>
              </a:spcBef>
              <a:buClr>
                <a:srgbClr val="3367CD"/>
              </a:buClr>
              <a:buFontTx/>
              <a:buAutoNum type="arabicPeriod"/>
            </a:pPr>
            <a:r>
              <a:rPr lang="en-US" altLang="en-US" sz="1400" dirty="0">
                <a:solidFill>
                  <a:schemeClr val="tx1"/>
                </a:solidFill>
              </a:rPr>
              <a:t>Mimic diagram</a:t>
            </a:r>
          </a:p>
          <a:p>
            <a:pPr eaLnBrk="1" hangingPunct="1">
              <a:lnSpc>
                <a:spcPct val="90000"/>
              </a:lnSpc>
              <a:spcBef>
                <a:spcPct val="50000"/>
              </a:spcBef>
              <a:buClr>
                <a:srgbClr val="3367CD"/>
              </a:buClr>
              <a:buFontTx/>
              <a:buAutoNum type="arabicPeriod"/>
            </a:pPr>
            <a:r>
              <a:rPr lang="en-US" altLang="en-US" sz="1400" dirty="0">
                <a:solidFill>
                  <a:schemeClr val="tx1"/>
                </a:solidFill>
              </a:rPr>
              <a:t>Voltage detection system</a:t>
            </a:r>
          </a:p>
          <a:p>
            <a:pPr eaLnBrk="1" hangingPunct="1">
              <a:lnSpc>
                <a:spcPct val="90000"/>
              </a:lnSpc>
              <a:spcBef>
                <a:spcPct val="50000"/>
              </a:spcBef>
              <a:buClr>
                <a:srgbClr val="3367CD"/>
              </a:buClr>
              <a:buFontTx/>
              <a:buAutoNum type="arabicPeriod"/>
            </a:pPr>
            <a:r>
              <a:rPr lang="en-US" altLang="en-US" sz="1400" dirty="0">
                <a:solidFill>
                  <a:schemeClr val="tx1"/>
                </a:solidFill>
              </a:rPr>
              <a:t>Inspection window</a:t>
            </a:r>
          </a:p>
          <a:p>
            <a:pPr eaLnBrk="1" hangingPunct="1">
              <a:lnSpc>
                <a:spcPct val="90000"/>
              </a:lnSpc>
              <a:spcBef>
                <a:spcPct val="50000"/>
              </a:spcBef>
              <a:buClr>
                <a:srgbClr val="3367CD"/>
              </a:buClr>
              <a:buFontTx/>
              <a:buAutoNum type="arabicPeriod"/>
            </a:pPr>
            <a:r>
              <a:rPr lang="en-US" altLang="en-US" sz="1400" dirty="0">
                <a:solidFill>
                  <a:schemeClr val="tx1"/>
                </a:solidFill>
              </a:rPr>
              <a:t>Cable cones</a:t>
            </a:r>
          </a:p>
          <a:p>
            <a:pPr eaLnBrk="1" hangingPunct="1">
              <a:lnSpc>
                <a:spcPct val="90000"/>
              </a:lnSpc>
              <a:spcBef>
                <a:spcPct val="50000"/>
              </a:spcBef>
              <a:buClr>
                <a:srgbClr val="3367CD"/>
              </a:buClr>
              <a:buFontTx/>
              <a:buAutoNum type="arabicPeriod"/>
            </a:pPr>
            <a:r>
              <a:rPr lang="en-US" altLang="en-US" sz="1400" dirty="0">
                <a:solidFill>
                  <a:schemeClr val="tx1"/>
                </a:solidFill>
              </a:rPr>
              <a:t>Cable clamps</a:t>
            </a:r>
          </a:p>
          <a:p>
            <a:pPr eaLnBrk="1" hangingPunct="1">
              <a:lnSpc>
                <a:spcPct val="90000"/>
              </a:lnSpc>
              <a:spcBef>
                <a:spcPct val="50000"/>
              </a:spcBef>
              <a:buClr>
                <a:srgbClr val="3367CD"/>
              </a:buClr>
              <a:buFontTx/>
              <a:buAutoNum type="arabicPeriod"/>
            </a:pPr>
            <a:r>
              <a:rPr lang="en-US" altLang="en-US" sz="1400" dirty="0">
                <a:solidFill>
                  <a:schemeClr val="tx1"/>
                </a:solidFill>
              </a:rPr>
              <a:t>Earth bar</a:t>
            </a:r>
          </a:p>
        </p:txBody>
      </p:sp>
      <p:sp>
        <p:nvSpPr>
          <p:cNvPr id="2" name="TextBox 1"/>
          <p:cNvSpPr txBox="1"/>
          <p:nvPr/>
        </p:nvSpPr>
        <p:spPr>
          <a:xfrm>
            <a:off x="5588000" y="2310140"/>
            <a:ext cx="276678" cy="248466"/>
          </a:xfrm>
          <a:prstGeom prst="rect">
            <a:avLst/>
          </a:prstGeom>
          <a:solidFill>
            <a:schemeClr val="bg1">
              <a:lumMod val="50000"/>
            </a:schemeClr>
          </a:solidFill>
          <a:ln>
            <a:noFill/>
          </a:ln>
        </p:spPr>
        <p:txBody>
          <a:bodyPr wrap="square">
            <a:spAutoFit/>
          </a:bodyPr>
          <a:lstStyle/>
          <a:p>
            <a:pPr>
              <a:lnSpc>
                <a:spcPct val="110000"/>
              </a:lnSpc>
              <a:spcBef>
                <a:spcPct val="20000"/>
              </a:spcBef>
              <a:buClr>
                <a:srgbClr val="3367CD"/>
              </a:buClr>
              <a:defRPr/>
            </a:pPr>
            <a:r>
              <a:rPr lang="nl-NL" sz="1000" b="1" dirty="0">
                <a:solidFill>
                  <a:schemeClr val="bg1"/>
                </a:solidFill>
                <a:cs typeface="+mn-cs"/>
              </a:rPr>
              <a:t>1</a:t>
            </a:r>
            <a:endParaRPr lang="en-US" sz="1000" b="1" dirty="0">
              <a:solidFill>
                <a:schemeClr val="bg1"/>
              </a:solidFill>
              <a:cs typeface="+mn-cs"/>
            </a:endParaRPr>
          </a:p>
        </p:txBody>
      </p:sp>
      <p:cxnSp>
        <p:nvCxnSpPr>
          <p:cNvPr id="65542" name="Straight Connector 3"/>
          <p:cNvCxnSpPr>
            <a:cxnSpLocks noChangeShapeType="1"/>
          </p:cNvCxnSpPr>
          <p:nvPr/>
        </p:nvCxnSpPr>
        <p:spPr bwMode="auto">
          <a:xfrm>
            <a:off x="3886200" y="2440945"/>
            <a:ext cx="1701800"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p:cNvSpPr txBox="1"/>
          <p:nvPr/>
        </p:nvSpPr>
        <p:spPr>
          <a:xfrm>
            <a:off x="495300" y="1256484"/>
            <a:ext cx="228600" cy="248466"/>
          </a:xfrm>
          <a:prstGeom prst="rect">
            <a:avLst/>
          </a:prstGeom>
          <a:solidFill>
            <a:schemeClr val="bg1">
              <a:lumMod val="50000"/>
            </a:schemeClr>
          </a:solidFill>
          <a:ln>
            <a:noFill/>
          </a:ln>
        </p:spPr>
        <p:txBody>
          <a:bodyPr>
            <a:spAutoFit/>
          </a:bodyPr>
          <a:lstStyle/>
          <a:p>
            <a:pPr>
              <a:lnSpc>
                <a:spcPct val="110000"/>
              </a:lnSpc>
              <a:spcBef>
                <a:spcPct val="20000"/>
              </a:spcBef>
              <a:buClr>
                <a:srgbClr val="3367CD"/>
              </a:buClr>
              <a:defRPr/>
            </a:pPr>
            <a:r>
              <a:rPr lang="nl-NL" sz="1000" b="1" dirty="0">
                <a:solidFill>
                  <a:schemeClr val="bg1"/>
                </a:solidFill>
                <a:cs typeface="+mn-cs"/>
              </a:rPr>
              <a:t>2</a:t>
            </a:r>
            <a:endParaRPr lang="en-US" sz="1000" b="1" dirty="0">
              <a:solidFill>
                <a:schemeClr val="bg1"/>
              </a:solidFill>
              <a:cs typeface="+mn-cs"/>
            </a:endParaRPr>
          </a:p>
        </p:txBody>
      </p:sp>
      <p:cxnSp>
        <p:nvCxnSpPr>
          <p:cNvPr id="65544" name="Straight Connector 25"/>
          <p:cNvCxnSpPr>
            <a:cxnSpLocks noChangeShapeType="1"/>
            <a:stCxn id="25" idx="3"/>
          </p:cNvCxnSpPr>
          <p:nvPr/>
        </p:nvCxnSpPr>
        <p:spPr bwMode="auto">
          <a:xfrm>
            <a:off x="723900" y="1380717"/>
            <a:ext cx="1409700"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Box 27"/>
          <p:cNvSpPr txBox="1"/>
          <p:nvPr/>
        </p:nvSpPr>
        <p:spPr>
          <a:xfrm>
            <a:off x="5613400" y="1428750"/>
            <a:ext cx="279400" cy="248466"/>
          </a:xfrm>
          <a:prstGeom prst="rect">
            <a:avLst/>
          </a:prstGeom>
          <a:solidFill>
            <a:schemeClr val="bg1">
              <a:lumMod val="50000"/>
            </a:schemeClr>
          </a:solidFill>
          <a:ln>
            <a:noFill/>
          </a:ln>
        </p:spPr>
        <p:txBody>
          <a:bodyPr wrap="square">
            <a:spAutoFit/>
          </a:bodyPr>
          <a:lstStyle/>
          <a:p>
            <a:pPr algn="ctr">
              <a:lnSpc>
                <a:spcPct val="110000"/>
              </a:lnSpc>
              <a:spcBef>
                <a:spcPct val="20000"/>
              </a:spcBef>
              <a:buClr>
                <a:srgbClr val="3367CD"/>
              </a:buClr>
              <a:defRPr/>
            </a:pPr>
            <a:r>
              <a:rPr lang="nl-NL" sz="1000" b="1" dirty="0">
                <a:solidFill>
                  <a:schemeClr val="bg1"/>
                </a:solidFill>
                <a:cs typeface="+mn-cs"/>
              </a:rPr>
              <a:t>3</a:t>
            </a:r>
            <a:endParaRPr lang="en-US" sz="1000" b="1" dirty="0">
              <a:solidFill>
                <a:schemeClr val="bg1"/>
              </a:solidFill>
              <a:cs typeface="+mn-cs"/>
            </a:endParaRPr>
          </a:p>
        </p:txBody>
      </p:sp>
      <p:cxnSp>
        <p:nvCxnSpPr>
          <p:cNvPr id="65546" name="Straight Connector 28"/>
          <p:cNvCxnSpPr>
            <a:cxnSpLocks noChangeShapeType="1"/>
          </p:cNvCxnSpPr>
          <p:nvPr/>
        </p:nvCxnSpPr>
        <p:spPr bwMode="auto">
          <a:xfrm>
            <a:off x="3657600" y="1552983"/>
            <a:ext cx="1949450"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p:cNvSpPr txBox="1"/>
          <p:nvPr/>
        </p:nvSpPr>
        <p:spPr>
          <a:xfrm>
            <a:off x="5600700" y="1733550"/>
            <a:ext cx="289378" cy="248466"/>
          </a:xfrm>
          <a:prstGeom prst="rect">
            <a:avLst/>
          </a:prstGeom>
          <a:solidFill>
            <a:schemeClr val="bg1">
              <a:lumMod val="50000"/>
            </a:schemeClr>
          </a:solidFill>
          <a:ln>
            <a:noFill/>
          </a:ln>
        </p:spPr>
        <p:txBody>
          <a:bodyPr wrap="square">
            <a:spAutoFit/>
          </a:bodyPr>
          <a:lstStyle/>
          <a:p>
            <a:pPr algn="ctr">
              <a:lnSpc>
                <a:spcPct val="110000"/>
              </a:lnSpc>
              <a:spcBef>
                <a:spcPct val="20000"/>
              </a:spcBef>
              <a:buClr>
                <a:srgbClr val="3367CD"/>
              </a:buClr>
              <a:defRPr/>
            </a:pPr>
            <a:r>
              <a:rPr lang="nl-NL" sz="1000" b="1" dirty="0">
                <a:solidFill>
                  <a:schemeClr val="bg1"/>
                </a:solidFill>
                <a:cs typeface="+mn-cs"/>
              </a:rPr>
              <a:t>4</a:t>
            </a:r>
            <a:endParaRPr lang="en-US" sz="1000" b="1" dirty="0">
              <a:solidFill>
                <a:schemeClr val="bg1"/>
              </a:solidFill>
              <a:cs typeface="+mn-cs"/>
            </a:endParaRPr>
          </a:p>
        </p:txBody>
      </p:sp>
      <p:cxnSp>
        <p:nvCxnSpPr>
          <p:cNvPr id="65548" name="Straight Connector 31"/>
          <p:cNvCxnSpPr>
            <a:cxnSpLocks noChangeShapeType="1"/>
          </p:cNvCxnSpPr>
          <p:nvPr/>
        </p:nvCxnSpPr>
        <p:spPr bwMode="auto">
          <a:xfrm>
            <a:off x="3886200" y="1876425"/>
            <a:ext cx="1720850"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4"/>
          <p:cNvSpPr txBox="1"/>
          <p:nvPr/>
        </p:nvSpPr>
        <p:spPr>
          <a:xfrm>
            <a:off x="495300" y="1581150"/>
            <a:ext cx="228600" cy="248466"/>
          </a:xfrm>
          <a:prstGeom prst="rect">
            <a:avLst/>
          </a:prstGeom>
          <a:solidFill>
            <a:schemeClr val="bg1">
              <a:lumMod val="50000"/>
            </a:schemeClr>
          </a:solidFill>
          <a:ln>
            <a:noFill/>
          </a:ln>
        </p:spPr>
        <p:txBody>
          <a:bodyPr>
            <a:spAutoFit/>
          </a:bodyPr>
          <a:lstStyle/>
          <a:p>
            <a:pPr>
              <a:lnSpc>
                <a:spcPct val="110000"/>
              </a:lnSpc>
              <a:spcBef>
                <a:spcPct val="20000"/>
              </a:spcBef>
              <a:buClr>
                <a:srgbClr val="3367CD"/>
              </a:buClr>
              <a:defRPr/>
            </a:pPr>
            <a:r>
              <a:rPr lang="nl-NL" sz="1000" b="1" dirty="0">
                <a:solidFill>
                  <a:schemeClr val="bg1"/>
                </a:solidFill>
                <a:cs typeface="+mn-cs"/>
              </a:rPr>
              <a:t>5</a:t>
            </a:r>
            <a:endParaRPr lang="en-US" sz="1000" b="1" dirty="0">
              <a:solidFill>
                <a:schemeClr val="bg1"/>
              </a:solidFill>
              <a:cs typeface="+mn-cs"/>
            </a:endParaRPr>
          </a:p>
        </p:txBody>
      </p:sp>
      <p:cxnSp>
        <p:nvCxnSpPr>
          <p:cNvPr id="65550" name="Straight Connector 35"/>
          <p:cNvCxnSpPr>
            <a:cxnSpLocks noChangeShapeType="1"/>
            <a:stCxn id="35" idx="3"/>
          </p:cNvCxnSpPr>
          <p:nvPr/>
        </p:nvCxnSpPr>
        <p:spPr bwMode="auto">
          <a:xfrm>
            <a:off x="723900" y="1705383"/>
            <a:ext cx="1333500"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Box 36"/>
          <p:cNvSpPr txBox="1"/>
          <p:nvPr/>
        </p:nvSpPr>
        <p:spPr>
          <a:xfrm>
            <a:off x="5575300" y="2780484"/>
            <a:ext cx="289378" cy="248466"/>
          </a:xfrm>
          <a:prstGeom prst="rect">
            <a:avLst/>
          </a:prstGeom>
          <a:solidFill>
            <a:schemeClr val="bg1">
              <a:lumMod val="50000"/>
            </a:schemeClr>
          </a:solidFill>
          <a:ln>
            <a:noFill/>
          </a:ln>
        </p:spPr>
        <p:txBody>
          <a:bodyPr wrap="square">
            <a:spAutoFit/>
          </a:bodyPr>
          <a:lstStyle/>
          <a:p>
            <a:pPr algn="ctr">
              <a:lnSpc>
                <a:spcPct val="110000"/>
              </a:lnSpc>
              <a:spcBef>
                <a:spcPct val="20000"/>
              </a:spcBef>
              <a:buClr>
                <a:srgbClr val="3367CD"/>
              </a:buClr>
              <a:defRPr/>
            </a:pPr>
            <a:r>
              <a:rPr lang="nl-NL" sz="1000" b="1" dirty="0">
                <a:solidFill>
                  <a:schemeClr val="bg1"/>
                </a:solidFill>
                <a:cs typeface="+mn-cs"/>
              </a:rPr>
              <a:t>6</a:t>
            </a:r>
            <a:endParaRPr lang="en-US" sz="1000" b="1" dirty="0">
              <a:solidFill>
                <a:schemeClr val="bg1"/>
              </a:solidFill>
              <a:cs typeface="+mn-cs"/>
            </a:endParaRPr>
          </a:p>
        </p:txBody>
      </p:sp>
      <p:cxnSp>
        <p:nvCxnSpPr>
          <p:cNvPr id="65552" name="Straight Connector 37"/>
          <p:cNvCxnSpPr>
            <a:cxnSpLocks noChangeShapeType="1"/>
            <a:endCxn id="37" idx="1"/>
          </p:cNvCxnSpPr>
          <p:nvPr/>
        </p:nvCxnSpPr>
        <p:spPr bwMode="auto">
          <a:xfrm>
            <a:off x="4343400" y="2904717"/>
            <a:ext cx="1231900"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TextBox 40"/>
          <p:cNvSpPr txBox="1"/>
          <p:nvPr/>
        </p:nvSpPr>
        <p:spPr>
          <a:xfrm>
            <a:off x="533400" y="3950970"/>
            <a:ext cx="228600" cy="248466"/>
          </a:xfrm>
          <a:prstGeom prst="rect">
            <a:avLst/>
          </a:prstGeom>
          <a:solidFill>
            <a:schemeClr val="bg1">
              <a:lumMod val="50000"/>
            </a:schemeClr>
          </a:solidFill>
          <a:ln>
            <a:noFill/>
          </a:ln>
        </p:spPr>
        <p:txBody>
          <a:bodyPr>
            <a:spAutoFit/>
          </a:bodyPr>
          <a:lstStyle/>
          <a:p>
            <a:pPr>
              <a:lnSpc>
                <a:spcPct val="110000"/>
              </a:lnSpc>
              <a:spcBef>
                <a:spcPct val="20000"/>
              </a:spcBef>
              <a:buClr>
                <a:srgbClr val="3367CD"/>
              </a:buClr>
              <a:defRPr/>
            </a:pPr>
            <a:r>
              <a:rPr lang="nl-NL" sz="1000" b="1" dirty="0">
                <a:solidFill>
                  <a:schemeClr val="bg1"/>
                </a:solidFill>
                <a:cs typeface="+mn-cs"/>
              </a:rPr>
              <a:t>7</a:t>
            </a:r>
            <a:endParaRPr lang="en-US" sz="1000" b="1" dirty="0">
              <a:solidFill>
                <a:schemeClr val="bg1"/>
              </a:solidFill>
              <a:cs typeface="+mn-cs"/>
            </a:endParaRPr>
          </a:p>
        </p:txBody>
      </p:sp>
      <p:cxnSp>
        <p:nvCxnSpPr>
          <p:cNvPr id="65554" name="Straight Connector 41"/>
          <p:cNvCxnSpPr>
            <a:cxnSpLocks noChangeShapeType="1"/>
          </p:cNvCxnSpPr>
          <p:nvPr/>
        </p:nvCxnSpPr>
        <p:spPr bwMode="auto">
          <a:xfrm>
            <a:off x="777240" y="4093608"/>
            <a:ext cx="2217420"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TextBox 42"/>
          <p:cNvSpPr txBox="1"/>
          <p:nvPr/>
        </p:nvSpPr>
        <p:spPr>
          <a:xfrm>
            <a:off x="5588000" y="3809614"/>
            <a:ext cx="279400" cy="248466"/>
          </a:xfrm>
          <a:prstGeom prst="rect">
            <a:avLst/>
          </a:prstGeom>
          <a:solidFill>
            <a:schemeClr val="bg1">
              <a:lumMod val="50000"/>
            </a:schemeClr>
          </a:solidFill>
          <a:ln>
            <a:noFill/>
          </a:ln>
        </p:spPr>
        <p:txBody>
          <a:bodyPr wrap="square">
            <a:spAutoFit/>
          </a:bodyPr>
          <a:lstStyle/>
          <a:p>
            <a:pPr algn="ctr">
              <a:lnSpc>
                <a:spcPct val="110000"/>
              </a:lnSpc>
              <a:spcBef>
                <a:spcPct val="20000"/>
              </a:spcBef>
              <a:buClr>
                <a:srgbClr val="3367CD"/>
              </a:buClr>
              <a:defRPr/>
            </a:pPr>
            <a:r>
              <a:rPr lang="nl-NL" sz="1000" b="1" dirty="0">
                <a:solidFill>
                  <a:schemeClr val="bg1"/>
                </a:solidFill>
                <a:cs typeface="+mn-cs"/>
              </a:rPr>
              <a:t>8</a:t>
            </a:r>
            <a:endParaRPr lang="en-US" sz="1000" b="1" dirty="0">
              <a:solidFill>
                <a:schemeClr val="bg1"/>
              </a:solidFill>
              <a:cs typeface="+mn-cs"/>
            </a:endParaRPr>
          </a:p>
        </p:txBody>
      </p:sp>
      <p:cxnSp>
        <p:nvCxnSpPr>
          <p:cNvPr id="65556" name="Straight Connector 43"/>
          <p:cNvCxnSpPr>
            <a:cxnSpLocks noChangeShapeType="1"/>
          </p:cNvCxnSpPr>
          <p:nvPr/>
        </p:nvCxnSpPr>
        <p:spPr bwMode="auto">
          <a:xfrm>
            <a:off x="4495800" y="3932085"/>
            <a:ext cx="1079500"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78400797"/>
      </p:ext>
    </p:extLst>
  </p:cSld>
  <p:clrMapOvr>
    <a:masterClrMapping/>
  </p:clrMapOvr>
  <p:transition spd="med">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576263" y="32148"/>
            <a:ext cx="7256462" cy="764381"/>
          </a:xfrm>
        </p:spPr>
        <p:txBody>
          <a:bodyPr/>
          <a:lstStyle/>
          <a:p>
            <a:pPr eaLnBrk="1" hangingPunct="1"/>
            <a:r>
              <a:rPr lang="nl-NL" altLang="en-US"/>
              <a:t>Intelligent devices embedded</a:t>
            </a:r>
          </a:p>
        </p:txBody>
      </p:sp>
      <p:pic>
        <p:nvPicPr>
          <p:cNvPr id="6146" name="Picture 2" descr="C:\Users\E0406625\Pictures\Xiria062_Xiria_Top_Unit.jpg"/>
          <p:cNvPicPr>
            <a:picLocks noChangeAspect="1" noChangeArrowheads="1"/>
          </p:cNvPicPr>
          <p:nvPr/>
        </p:nvPicPr>
        <p:blipFill rotWithShape="1">
          <a:blip r:embed="rId3">
            <a:extLst>
              <a:ext uri="{28A0092B-C50C-407E-A947-70E740481C1C}">
                <a14:useLocalDpi xmlns:a14="http://schemas.microsoft.com/office/drawing/2010/main" val="0"/>
              </a:ext>
            </a:extLst>
          </a:blip>
          <a:srcRect t="4537" b="36037"/>
          <a:stretch/>
        </p:blipFill>
        <p:spPr bwMode="auto">
          <a:xfrm>
            <a:off x="1985198" y="1025744"/>
            <a:ext cx="4568002" cy="375580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209800" y="1079711"/>
            <a:ext cx="1251731" cy="887016"/>
            <a:chOff x="2962275" y="1020365"/>
            <a:chExt cx="1251731" cy="887016"/>
          </a:xfrm>
        </p:grpSpPr>
        <p:sp>
          <p:nvSpPr>
            <p:cNvPr id="26" name="Text Box 17"/>
            <p:cNvSpPr txBox="1">
              <a:spLocks noChangeArrowheads="1"/>
            </p:cNvSpPr>
            <p:nvPr/>
          </p:nvSpPr>
          <p:spPr bwMode="auto">
            <a:xfrm>
              <a:off x="2962275" y="1020365"/>
              <a:ext cx="1251731" cy="4247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110000"/>
                </a:lnSpc>
                <a:spcBef>
                  <a:spcPct val="20000"/>
                </a:spcBef>
                <a:buClr>
                  <a:srgbClr val="0067C6"/>
                </a:buClr>
                <a:buChar char="•"/>
                <a:defRPr sz="2800">
                  <a:solidFill>
                    <a:srgbClr val="292929"/>
                  </a:solidFill>
                  <a:latin typeface="Arial" charset="0"/>
                </a:defRPr>
              </a:lvl1pPr>
              <a:lvl2pPr marL="742950" indent="-285750" eaLnBrk="0" hangingPunct="0">
                <a:lnSpc>
                  <a:spcPct val="110000"/>
                </a:lnSpc>
                <a:spcBef>
                  <a:spcPct val="20000"/>
                </a:spcBef>
                <a:buClr>
                  <a:srgbClr val="0067C6"/>
                </a:buClr>
                <a:buChar char="•"/>
                <a:defRPr sz="2400">
                  <a:solidFill>
                    <a:srgbClr val="292929"/>
                  </a:solidFill>
                  <a:latin typeface="Arial" charset="0"/>
                </a:defRPr>
              </a:lvl2pPr>
              <a:lvl3pPr marL="1143000" indent="-228600" eaLnBrk="0" hangingPunct="0">
                <a:lnSpc>
                  <a:spcPct val="110000"/>
                </a:lnSpc>
                <a:spcBef>
                  <a:spcPct val="20000"/>
                </a:spcBef>
                <a:buClr>
                  <a:srgbClr val="0067C6"/>
                </a:buClr>
                <a:buChar char="•"/>
                <a:defRPr sz="2000">
                  <a:solidFill>
                    <a:srgbClr val="292929"/>
                  </a:solidFill>
                  <a:latin typeface="Arial" charset="0"/>
                </a:defRPr>
              </a:lvl3pPr>
              <a:lvl4pPr marL="1600200" indent="-228600" eaLnBrk="0" hangingPunct="0">
                <a:spcBef>
                  <a:spcPct val="20000"/>
                </a:spcBef>
                <a:buClr>
                  <a:srgbClr val="0067C6"/>
                </a:buClr>
                <a:buChar char="•"/>
                <a:defRPr sz="2000">
                  <a:solidFill>
                    <a:srgbClr val="292929"/>
                  </a:solidFill>
                  <a:latin typeface="Arial"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9pPr>
            </a:lstStyle>
            <a:p>
              <a:pPr algn="ctr" eaLnBrk="1" hangingPunct="1">
                <a:lnSpc>
                  <a:spcPct val="90000"/>
                </a:lnSpc>
                <a:spcBef>
                  <a:spcPct val="50000"/>
                </a:spcBef>
                <a:buClr>
                  <a:srgbClr val="3367CD"/>
                </a:buClr>
                <a:buFontTx/>
                <a:buNone/>
              </a:pPr>
              <a:r>
                <a:rPr lang="en-US" altLang="en-US" sz="1200" dirty="0">
                  <a:solidFill>
                    <a:schemeClr val="tx1"/>
                  </a:solidFill>
                </a:rPr>
                <a:t>Short-circuit indicator</a:t>
              </a:r>
            </a:p>
          </p:txBody>
        </p:sp>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4310" y="1428750"/>
              <a:ext cx="864290" cy="478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930407" y="1980819"/>
            <a:ext cx="1126992" cy="1200531"/>
            <a:chOff x="930408" y="2093928"/>
            <a:chExt cx="1126992" cy="1200531"/>
          </a:xfrm>
        </p:grpSpPr>
        <p:sp>
          <p:nvSpPr>
            <p:cNvPr id="29" name="Text Box 17"/>
            <p:cNvSpPr txBox="1">
              <a:spLocks noChangeArrowheads="1"/>
            </p:cNvSpPr>
            <p:nvPr/>
          </p:nvSpPr>
          <p:spPr bwMode="auto">
            <a:xfrm>
              <a:off x="930408" y="2093928"/>
              <a:ext cx="1126992" cy="5909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110000"/>
                </a:lnSpc>
                <a:spcBef>
                  <a:spcPct val="20000"/>
                </a:spcBef>
                <a:buClr>
                  <a:srgbClr val="0067C6"/>
                </a:buClr>
                <a:buChar char="•"/>
                <a:defRPr sz="2800">
                  <a:solidFill>
                    <a:srgbClr val="292929"/>
                  </a:solidFill>
                  <a:latin typeface="Arial" charset="0"/>
                </a:defRPr>
              </a:lvl1pPr>
              <a:lvl2pPr marL="742950" indent="-285750" eaLnBrk="0" hangingPunct="0">
                <a:lnSpc>
                  <a:spcPct val="110000"/>
                </a:lnSpc>
                <a:spcBef>
                  <a:spcPct val="20000"/>
                </a:spcBef>
                <a:buClr>
                  <a:srgbClr val="0067C6"/>
                </a:buClr>
                <a:buChar char="•"/>
                <a:defRPr sz="2400">
                  <a:solidFill>
                    <a:srgbClr val="292929"/>
                  </a:solidFill>
                  <a:latin typeface="Arial" charset="0"/>
                </a:defRPr>
              </a:lvl2pPr>
              <a:lvl3pPr marL="1143000" indent="-228600" eaLnBrk="0" hangingPunct="0">
                <a:lnSpc>
                  <a:spcPct val="110000"/>
                </a:lnSpc>
                <a:spcBef>
                  <a:spcPct val="20000"/>
                </a:spcBef>
                <a:buClr>
                  <a:srgbClr val="0067C6"/>
                </a:buClr>
                <a:buChar char="•"/>
                <a:defRPr sz="2000">
                  <a:solidFill>
                    <a:srgbClr val="292929"/>
                  </a:solidFill>
                  <a:latin typeface="Arial" charset="0"/>
                </a:defRPr>
              </a:lvl3pPr>
              <a:lvl4pPr marL="1600200" indent="-228600" eaLnBrk="0" hangingPunct="0">
                <a:spcBef>
                  <a:spcPct val="20000"/>
                </a:spcBef>
                <a:buClr>
                  <a:srgbClr val="0067C6"/>
                </a:buClr>
                <a:buChar char="•"/>
                <a:defRPr sz="2000">
                  <a:solidFill>
                    <a:srgbClr val="292929"/>
                  </a:solidFill>
                  <a:latin typeface="Arial"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9pPr>
            </a:lstStyle>
            <a:p>
              <a:pPr algn="ctr" eaLnBrk="1" hangingPunct="1">
                <a:lnSpc>
                  <a:spcPct val="90000"/>
                </a:lnSpc>
                <a:spcBef>
                  <a:spcPct val="50000"/>
                </a:spcBef>
                <a:buClr>
                  <a:srgbClr val="3367CD"/>
                </a:buClr>
                <a:buFontTx/>
                <a:buNone/>
              </a:pPr>
              <a:r>
                <a:rPr lang="en-US" altLang="en-US" sz="1200" dirty="0">
                  <a:solidFill>
                    <a:schemeClr val="tx1"/>
                  </a:solidFill>
                </a:rPr>
                <a:t>Voltage detection system (VDS)</a:t>
              </a:r>
            </a:p>
          </p:txBody>
        </p:sp>
        <p:pic>
          <p:nvPicPr>
            <p:cNvPr id="3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647950"/>
              <a:ext cx="864290" cy="646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5"/>
          <p:cNvGrpSpPr/>
          <p:nvPr/>
        </p:nvGrpSpPr>
        <p:grpSpPr>
          <a:xfrm>
            <a:off x="6743700" y="1181100"/>
            <a:ext cx="1251731" cy="1085850"/>
            <a:chOff x="6899320" y="1028700"/>
            <a:chExt cx="1251731" cy="1085850"/>
          </a:xfrm>
        </p:grpSpPr>
        <p:pic>
          <p:nvPicPr>
            <p:cNvPr id="36" name="Picture 2"/>
            <p:cNvPicPr>
              <a:picLocks noChangeAspect="1" noChangeArrowheads="1"/>
            </p:cNvPicPr>
            <p:nvPr/>
          </p:nvPicPr>
          <p:blipFill>
            <a:blip r:embed="rId6">
              <a:extLst>
                <a:ext uri="{28A0092B-C50C-407E-A947-70E740481C1C}">
                  <a14:useLocalDpi xmlns:a14="http://schemas.microsoft.com/office/drawing/2010/main" val="0"/>
                </a:ext>
              </a:extLst>
            </a:blip>
            <a:srcRect r="78809" b="17577"/>
            <a:stretch>
              <a:fillRect/>
            </a:stretch>
          </p:blipFill>
          <p:spPr bwMode="auto">
            <a:xfrm>
              <a:off x="7086600" y="1210865"/>
              <a:ext cx="864290" cy="903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Box 17"/>
            <p:cNvSpPr txBox="1">
              <a:spLocks noChangeArrowheads="1"/>
            </p:cNvSpPr>
            <p:nvPr/>
          </p:nvSpPr>
          <p:spPr bwMode="auto">
            <a:xfrm>
              <a:off x="6899320" y="1028700"/>
              <a:ext cx="1251731" cy="2585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110000"/>
                </a:lnSpc>
                <a:spcBef>
                  <a:spcPct val="20000"/>
                </a:spcBef>
                <a:buClr>
                  <a:srgbClr val="0067C6"/>
                </a:buClr>
                <a:buChar char="•"/>
                <a:defRPr sz="2800">
                  <a:solidFill>
                    <a:srgbClr val="292929"/>
                  </a:solidFill>
                  <a:latin typeface="Arial" charset="0"/>
                </a:defRPr>
              </a:lvl1pPr>
              <a:lvl2pPr marL="742950" indent="-285750" eaLnBrk="0" hangingPunct="0">
                <a:lnSpc>
                  <a:spcPct val="110000"/>
                </a:lnSpc>
                <a:spcBef>
                  <a:spcPct val="20000"/>
                </a:spcBef>
                <a:buClr>
                  <a:srgbClr val="0067C6"/>
                </a:buClr>
                <a:buChar char="•"/>
                <a:defRPr sz="2400">
                  <a:solidFill>
                    <a:srgbClr val="292929"/>
                  </a:solidFill>
                  <a:latin typeface="Arial" charset="0"/>
                </a:defRPr>
              </a:lvl2pPr>
              <a:lvl3pPr marL="1143000" indent="-228600" eaLnBrk="0" hangingPunct="0">
                <a:lnSpc>
                  <a:spcPct val="110000"/>
                </a:lnSpc>
                <a:spcBef>
                  <a:spcPct val="20000"/>
                </a:spcBef>
                <a:buClr>
                  <a:srgbClr val="0067C6"/>
                </a:buClr>
                <a:buChar char="•"/>
                <a:defRPr sz="2000">
                  <a:solidFill>
                    <a:srgbClr val="292929"/>
                  </a:solidFill>
                  <a:latin typeface="Arial" charset="0"/>
                </a:defRPr>
              </a:lvl3pPr>
              <a:lvl4pPr marL="1600200" indent="-228600" eaLnBrk="0" hangingPunct="0">
                <a:spcBef>
                  <a:spcPct val="20000"/>
                </a:spcBef>
                <a:buClr>
                  <a:srgbClr val="0067C6"/>
                </a:buClr>
                <a:buChar char="•"/>
                <a:defRPr sz="2000">
                  <a:solidFill>
                    <a:srgbClr val="292929"/>
                  </a:solidFill>
                  <a:latin typeface="Arial"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9pPr>
            </a:lstStyle>
            <a:p>
              <a:pPr algn="ctr" eaLnBrk="1" hangingPunct="1">
                <a:lnSpc>
                  <a:spcPct val="90000"/>
                </a:lnSpc>
                <a:spcBef>
                  <a:spcPct val="50000"/>
                </a:spcBef>
                <a:buClr>
                  <a:srgbClr val="3367CD"/>
                </a:buClr>
                <a:buFontTx/>
                <a:buNone/>
              </a:pPr>
              <a:r>
                <a:rPr lang="en-US" altLang="en-US" sz="1200" dirty="0">
                  <a:solidFill>
                    <a:schemeClr val="tx1"/>
                  </a:solidFill>
                </a:rPr>
                <a:t>Advanced relay </a:t>
              </a:r>
            </a:p>
          </p:txBody>
        </p:sp>
      </p:grpSp>
      <p:grpSp>
        <p:nvGrpSpPr>
          <p:cNvPr id="7" name="Group 6"/>
          <p:cNvGrpSpPr/>
          <p:nvPr/>
        </p:nvGrpSpPr>
        <p:grpSpPr>
          <a:xfrm>
            <a:off x="3581400" y="1047750"/>
            <a:ext cx="934330" cy="950939"/>
            <a:chOff x="3657600" y="1232618"/>
            <a:chExt cx="934330" cy="950939"/>
          </a:xfrm>
        </p:grpSpPr>
        <p:sp>
          <p:nvSpPr>
            <p:cNvPr id="38" name="Text Box 17"/>
            <p:cNvSpPr txBox="1">
              <a:spLocks noChangeArrowheads="1"/>
            </p:cNvSpPr>
            <p:nvPr/>
          </p:nvSpPr>
          <p:spPr bwMode="auto">
            <a:xfrm>
              <a:off x="3657600" y="1232618"/>
              <a:ext cx="934330" cy="4247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110000"/>
                </a:lnSpc>
                <a:spcBef>
                  <a:spcPct val="20000"/>
                </a:spcBef>
                <a:buClr>
                  <a:srgbClr val="0067C6"/>
                </a:buClr>
                <a:buChar char="•"/>
                <a:defRPr sz="2800">
                  <a:solidFill>
                    <a:srgbClr val="292929"/>
                  </a:solidFill>
                  <a:latin typeface="Arial" charset="0"/>
                </a:defRPr>
              </a:lvl1pPr>
              <a:lvl2pPr marL="742950" indent="-285750" eaLnBrk="0" hangingPunct="0">
                <a:lnSpc>
                  <a:spcPct val="110000"/>
                </a:lnSpc>
                <a:spcBef>
                  <a:spcPct val="20000"/>
                </a:spcBef>
                <a:buClr>
                  <a:srgbClr val="0067C6"/>
                </a:buClr>
                <a:buChar char="•"/>
                <a:defRPr sz="2400">
                  <a:solidFill>
                    <a:srgbClr val="292929"/>
                  </a:solidFill>
                  <a:latin typeface="Arial" charset="0"/>
                </a:defRPr>
              </a:lvl2pPr>
              <a:lvl3pPr marL="1143000" indent="-228600" eaLnBrk="0" hangingPunct="0">
                <a:lnSpc>
                  <a:spcPct val="110000"/>
                </a:lnSpc>
                <a:spcBef>
                  <a:spcPct val="20000"/>
                </a:spcBef>
                <a:buClr>
                  <a:srgbClr val="0067C6"/>
                </a:buClr>
                <a:buChar char="•"/>
                <a:defRPr sz="2000">
                  <a:solidFill>
                    <a:srgbClr val="292929"/>
                  </a:solidFill>
                  <a:latin typeface="Arial" charset="0"/>
                </a:defRPr>
              </a:lvl3pPr>
              <a:lvl4pPr marL="1600200" indent="-228600" eaLnBrk="0" hangingPunct="0">
                <a:spcBef>
                  <a:spcPct val="20000"/>
                </a:spcBef>
                <a:buClr>
                  <a:srgbClr val="0067C6"/>
                </a:buClr>
                <a:buChar char="•"/>
                <a:defRPr sz="2000">
                  <a:solidFill>
                    <a:srgbClr val="292929"/>
                  </a:solidFill>
                  <a:latin typeface="Arial"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9pPr>
            </a:lstStyle>
            <a:p>
              <a:pPr algn="ctr" eaLnBrk="1" hangingPunct="1">
                <a:lnSpc>
                  <a:spcPct val="90000"/>
                </a:lnSpc>
                <a:spcBef>
                  <a:spcPct val="50000"/>
                </a:spcBef>
                <a:buClr>
                  <a:srgbClr val="3367CD"/>
                </a:buClr>
                <a:buFontTx/>
                <a:buNone/>
              </a:pPr>
              <a:r>
                <a:rPr lang="en-US" altLang="en-US" sz="1200" dirty="0">
                  <a:solidFill>
                    <a:schemeClr val="tx1"/>
                  </a:solidFill>
                </a:rPr>
                <a:t>Ampere meter</a:t>
              </a:r>
            </a:p>
          </p:txBody>
        </p:sp>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9285" y="1633488"/>
              <a:ext cx="573710" cy="550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868038" y="3409950"/>
            <a:ext cx="1251731" cy="837011"/>
            <a:chOff x="6875487" y="2115739"/>
            <a:chExt cx="1251731" cy="837011"/>
          </a:xfrm>
        </p:grpSpPr>
        <p:sp>
          <p:nvSpPr>
            <p:cNvPr id="41" name="Text Box 17"/>
            <p:cNvSpPr txBox="1">
              <a:spLocks noChangeArrowheads="1"/>
            </p:cNvSpPr>
            <p:nvPr/>
          </p:nvSpPr>
          <p:spPr bwMode="auto">
            <a:xfrm>
              <a:off x="6875487" y="2115739"/>
              <a:ext cx="1251731" cy="2585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110000"/>
                </a:lnSpc>
                <a:spcBef>
                  <a:spcPct val="20000"/>
                </a:spcBef>
                <a:buClr>
                  <a:srgbClr val="0067C6"/>
                </a:buClr>
                <a:buChar char="•"/>
                <a:defRPr sz="2800">
                  <a:solidFill>
                    <a:srgbClr val="292929"/>
                  </a:solidFill>
                  <a:latin typeface="Arial" charset="0"/>
                </a:defRPr>
              </a:lvl1pPr>
              <a:lvl2pPr marL="742950" indent="-285750" eaLnBrk="0" hangingPunct="0">
                <a:lnSpc>
                  <a:spcPct val="110000"/>
                </a:lnSpc>
                <a:spcBef>
                  <a:spcPct val="20000"/>
                </a:spcBef>
                <a:buClr>
                  <a:srgbClr val="0067C6"/>
                </a:buClr>
                <a:buChar char="•"/>
                <a:defRPr sz="2400">
                  <a:solidFill>
                    <a:srgbClr val="292929"/>
                  </a:solidFill>
                  <a:latin typeface="Arial" charset="0"/>
                </a:defRPr>
              </a:lvl2pPr>
              <a:lvl3pPr marL="1143000" indent="-228600" eaLnBrk="0" hangingPunct="0">
                <a:lnSpc>
                  <a:spcPct val="110000"/>
                </a:lnSpc>
                <a:spcBef>
                  <a:spcPct val="20000"/>
                </a:spcBef>
                <a:buClr>
                  <a:srgbClr val="0067C6"/>
                </a:buClr>
                <a:buChar char="•"/>
                <a:defRPr sz="2000">
                  <a:solidFill>
                    <a:srgbClr val="292929"/>
                  </a:solidFill>
                  <a:latin typeface="Arial" charset="0"/>
                </a:defRPr>
              </a:lvl3pPr>
              <a:lvl4pPr marL="1600200" indent="-228600" eaLnBrk="0" hangingPunct="0">
                <a:spcBef>
                  <a:spcPct val="20000"/>
                </a:spcBef>
                <a:buClr>
                  <a:srgbClr val="0067C6"/>
                </a:buClr>
                <a:buChar char="•"/>
                <a:defRPr sz="2000">
                  <a:solidFill>
                    <a:srgbClr val="292929"/>
                  </a:solidFill>
                  <a:latin typeface="Arial"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9pPr>
            </a:lstStyle>
            <a:p>
              <a:pPr algn="ctr" eaLnBrk="1" hangingPunct="1">
                <a:lnSpc>
                  <a:spcPct val="90000"/>
                </a:lnSpc>
                <a:spcBef>
                  <a:spcPct val="50000"/>
                </a:spcBef>
                <a:buClr>
                  <a:srgbClr val="3367CD"/>
                </a:buClr>
                <a:buFontTx/>
                <a:buNone/>
              </a:pPr>
              <a:r>
                <a:rPr lang="en-US" altLang="en-US" sz="1200" dirty="0">
                  <a:solidFill>
                    <a:schemeClr val="tx1"/>
                  </a:solidFill>
                </a:rPr>
                <a:t>Trip indicator</a:t>
              </a:r>
            </a:p>
          </p:txBody>
        </p:sp>
        <p:pic>
          <p:nvPicPr>
            <p:cNvPr id="42"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73198" y="2349103"/>
              <a:ext cx="499202" cy="60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0" name="Straight Arrow Connector 9"/>
          <p:cNvCxnSpPr/>
          <p:nvPr/>
        </p:nvCxnSpPr>
        <p:spPr bwMode="auto">
          <a:xfrm>
            <a:off x="4336795" y="1809750"/>
            <a:ext cx="616205" cy="762000"/>
          </a:xfrm>
          <a:prstGeom prst="straightConnector1">
            <a:avLst/>
          </a:prstGeom>
          <a:noFill/>
          <a:ln w="19050" cap="flat" cmpd="sng" algn="ctr">
            <a:solidFill>
              <a:schemeClr val="accent1"/>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47"/>
          <p:cNvCxnSpPr/>
          <p:nvPr/>
        </p:nvCxnSpPr>
        <p:spPr bwMode="auto">
          <a:xfrm>
            <a:off x="3200400" y="1864005"/>
            <a:ext cx="685800" cy="707745"/>
          </a:xfrm>
          <a:prstGeom prst="straightConnector1">
            <a:avLst/>
          </a:prstGeom>
          <a:noFill/>
          <a:ln w="19050" cap="flat" cmpd="sng" algn="ctr">
            <a:solidFill>
              <a:schemeClr val="accent1"/>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Arrow Connector 49"/>
          <p:cNvCxnSpPr>
            <a:stCxn id="30" idx="3"/>
          </p:cNvCxnSpPr>
          <p:nvPr/>
        </p:nvCxnSpPr>
        <p:spPr bwMode="auto">
          <a:xfrm flipV="1">
            <a:off x="1854889" y="2857262"/>
            <a:ext cx="1949542" cy="834"/>
          </a:xfrm>
          <a:prstGeom prst="straightConnector1">
            <a:avLst/>
          </a:prstGeom>
          <a:noFill/>
          <a:ln w="19050" cap="flat" cmpd="sng" algn="ctr">
            <a:solidFill>
              <a:schemeClr val="accent1"/>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Arrow Connector 53"/>
          <p:cNvCxnSpPr/>
          <p:nvPr/>
        </p:nvCxnSpPr>
        <p:spPr bwMode="auto">
          <a:xfrm flipH="1">
            <a:off x="5791200" y="1809750"/>
            <a:ext cx="1066800" cy="0"/>
          </a:xfrm>
          <a:prstGeom prst="straightConnector1">
            <a:avLst/>
          </a:prstGeom>
          <a:noFill/>
          <a:ln w="19050" cap="flat" cmpd="sng" algn="ctr">
            <a:solidFill>
              <a:schemeClr val="accent1"/>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p:cNvSpPr/>
          <p:nvPr/>
        </p:nvSpPr>
        <p:spPr bwMode="auto">
          <a:xfrm>
            <a:off x="5638800" y="3365269"/>
            <a:ext cx="381000" cy="578081"/>
          </a:xfrm>
          <a:prstGeom prst="rect">
            <a:avLst/>
          </a:prstGeom>
          <a:noFill/>
          <a:ln w="12700" cap="flat" cmpd="sng" algn="ctr">
            <a:solidFill>
              <a:srgbClr val="0067C6"/>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cxnSp>
        <p:nvCxnSpPr>
          <p:cNvPr id="59" name="Straight Arrow Connector 58"/>
          <p:cNvCxnSpPr/>
          <p:nvPr/>
        </p:nvCxnSpPr>
        <p:spPr bwMode="auto">
          <a:xfrm flipH="1">
            <a:off x="5876926" y="3638550"/>
            <a:ext cx="981074" cy="0"/>
          </a:xfrm>
          <a:prstGeom prst="straightConnector1">
            <a:avLst/>
          </a:prstGeom>
          <a:noFill/>
          <a:ln w="19050" cap="flat" cmpd="sng" algn="ctr">
            <a:solidFill>
              <a:schemeClr val="accent1"/>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Arrow Connector 60"/>
          <p:cNvCxnSpPr/>
          <p:nvPr/>
        </p:nvCxnSpPr>
        <p:spPr bwMode="auto">
          <a:xfrm flipV="1">
            <a:off x="1854889" y="2571750"/>
            <a:ext cx="2907611" cy="1371600"/>
          </a:xfrm>
          <a:prstGeom prst="straightConnector1">
            <a:avLst/>
          </a:prstGeom>
          <a:noFill/>
          <a:ln w="19050" cap="flat" cmpd="sng" algn="ctr">
            <a:solidFill>
              <a:schemeClr val="accent1"/>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3" name="Group 22"/>
          <p:cNvGrpSpPr/>
          <p:nvPr/>
        </p:nvGrpSpPr>
        <p:grpSpPr>
          <a:xfrm>
            <a:off x="6743700" y="2876550"/>
            <a:ext cx="1251731" cy="1371600"/>
            <a:chOff x="6743700" y="2724150"/>
            <a:chExt cx="1251731" cy="1371600"/>
          </a:xfrm>
        </p:grpSpPr>
        <p:sp>
          <p:nvSpPr>
            <p:cNvPr id="25" name="Text Box 17"/>
            <p:cNvSpPr txBox="1">
              <a:spLocks noChangeArrowheads="1"/>
            </p:cNvSpPr>
            <p:nvPr/>
          </p:nvSpPr>
          <p:spPr bwMode="auto">
            <a:xfrm>
              <a:off x="6743700" y="2724150"/>
              <a:ext cx="1251731" cy="3970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110000"/>
                </a:lnSpc>
                <a:spcBef>
                  <a:spcPct val="20000"/>
                </a:spcBef>
                <a:buClr>
                  <a:srgbClr val="0067C6"/>
                </a:buClr>
                <a:buChar char="•"/>
                <a:defRPr sz="2800">
                  <a:solidFill>
                    <a:srgbClr val="292929"/>
                  </a:solidFill>
                  <a:latin typeface="Arial" charset="0"/>
                </a:defRPr>
              </a:lvl1pPr>
              <a:lvl2pPr marL="742950" indent="-285750" eaLnBrk="0" hangingPunct="0">
                <a:lnSpc>
                  <a:spcPct val="110000"/>
                </a:lnSpc>
                <a:spcBef>
                  <a:spcPct val="20000"/>
                </a:spcBef>
                <a:buClr>
                  <a:srgbClr val="0067C6"/>
                </a:buClr>
                <a:buChar char="•"/>
                <a:defRPr sz="2400">
                  <a:solidFill>
                    <a:srgbClr val="292929"/>
                  </a:solidFill>
                  <a:latin typeface="Arial" charset="0"/>
                </a:defRPr>
              </a:lvl2pPr>
              <a:lvl3pPr marL="1143000" indent="-228600" eaLnBrk="0" hangingPunct="0">
                <a:lnSpc>
                  <a:spcPct val="110000"/>
                </a:lnSpc>
                <a:spcBef>
                  <a:spcPct val="20000"/>
                </a:spcBef>
                <a:buClr>
                  <a:srgbClr val="0067C6"/>
                </a:buClr>
                <a:buChar char="•"/>
                <a:defRPr sz="2000">
                  <a:solidFill>
                    <a:srgbClr val="292929"/>
                  </a:solidFill>
                  <a:latin typeface="Arial" charset="0"/>
                </a:defRPr>
              </a:lvl3pPr>
              <a:lvl4pPr marL="1600200" indent="-228600" eaLnBrk="0" hangingPunct="0">
                <a:spcBef>
                  <a:spcPct val="20000"/>
                </a:spcBef>
                <a:buClr>
                  <a:srgbClr val="0067C6"/>
                </a:buClr>
                <a:buChar char="•"/>
                <a:defRPr sz="2000">
                  <a:solidFill>
                    <a:srgbClr val="292929"/>
                  </a:solidFill>
                  <a:latin typeface="Arial"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charset="0"/>
                </a:defRPr>
              </a:lvl9pPr>
            </a:lstStyle>
            <a:p>
              <a:pPr algn="ctr" eaLnBrk="1" hangingPunct="1">
                <a:lnSpc>
                  <a:spcPct val="90000"/>
                </a:lnSpc>
                <a:spcBef>
                  <a:spcPct val="50000"/>
                </a:spcBef>
                <a:buClr>
                  <a:srgbClr val="3367CD"/>
                </a:buClr>
                <a:buFontTx/>
                <a:buNone/>
              </a:pPr>
              <a:r>
                <a:rPr lang="en-US" altLang="en-US" sz="1100" dirty="0">
                  <a:solidFill>
                    <a:schemeClr val="tx1"/>
                  </a:solidFill>
                </a:rPr>
                <a:t>Self-powered relay </a:t>
              </a:r>
            </a:p>
          </p:txBody>
        </p:sp>
        <p:pic>
          <p:nvPicPr>
            <p:cNvPr id="64"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973" b="95672" l="9589" r="89726">
                          <a14:foregroundMark x1="19178" y1="12301" x2="71461" y2="10706"/>
                          <a14:foregroundMark x1="72146" y1="10706" x2="77854" y2="12984"/>
                          <a14:foregroundMark x1="19178" y1="25285" x2="18493" y2="89749"/>
                          <a14:foregroundMark x1="19178" y1="85421" x2="19635" y2="89066"/>
                          <a14:backgroundMark x1="19178" y1="92483" x2="25571" y2="91344"/>
                          <a14:backgroundMark x1="25799" y1="91116" x2="31507" y2="93622"/>
                        </a14:backgroundRemoval>
                      </a14:imgEffect>
                    </a14:imgLayer>
                  </a14:imgProps>
                </a:ext>
                <a:ext uri="{28A0092B-C50C-407E-A947-70E740481C1C}">
                  <a14:useLocalDpi xmlns:a14="http://schemas.microsoft.com/office/drawing/2010/main" val="0"/>
                </a:ext>
              </a:extLst>
            </a:blip>
            <a:srcRect/>
            <a:stretch>
              <a:fillRect/>
            </a:stretch>
          </p:blipFill>
          <p:spPr bwMode="auto">
            <a:xfrm>
              <a:off x="6858000" y="3000718"/>
              <a:ext cx="1092954" cy="109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53190672"/>
      </p:ext>
    </p:extLst>
  </p:cSld>
  <p:clrMapOvr>
    <a:masterClrMapping/>
  </p:clrMapOvr>
  <p:transition spd="med">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1"/>
          <p:cNvSpPr>
            <a:spLocks noChangeArrowheads="1"/>
          </p:cNvSpPr>
          <p:nvPr/>
        </p:nvSpPr>
        <p:spPr bwMode="auto">
          <a:xfrm>
            <a:off x="4" y="1316459"/>
            <a:ext cx="9172597" cy="366573"/>
          </a:xfrm>
          <a:prstGeom prst="rect">
            <a:avLst/>
          </a:prstGeom>
          <a:solidFill>
            <a:schemeClr val="tx1">
              <a:alpha val="7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 name="Title 3"/>
          <p:cNvSpPr>
            <a:spLocks noGrp="1"/>
          </p:cNvSpPr>
          <p:nvPr>
            <p:ph type="title"/>
          </p:nvPr>
        </p:nvSpPr>
        <p:spPr/>
        <p:txBody>
          <a:bodyPr/>
          <a:lstStyle/>
          <a:p>
            <a:r>
              <a:rPr lang="en-US" b="1"/>
              <a:t>Products</a:t>
            </a:r>
            <a:r>
              <a:rPr lang="en-US"/>
              <a:t> that meet your challenges</a:t>
            </a:r>
          </a:p>
        </p:txBody>
      </p:sp>
      <p:sp>
        <p:nvSpPr>
          <p:cNvPr id="30" name="Rectangle 29"/>
          <p:cNvSpPr/>
          <p:nvPr/>
        </p:nvSpPr>
        <p:spPr>
          <a:xfrm>
            <a:off x="4088709" y="2038352"/>
            <a:ext cx="4521895" cy="240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174625" indent="-174625" eaLnBrk="0" hangingPunct="0">
              <a:buClr>
                <a:srgbClr val="3467CD"/>
              </a:buClr>
              <a:buFont typeface="Arial" panose="020B0604020202020204" pitchFamily="34" charset="0"/>
              <a:buChar char="•"/>
            </a:pPr>
            <a:r>
              <a:rPr lang="en-US" sz="1200"/>
              <a:t>Range of safety and control relays suitable for Eaton low and medium voltage systems</a:t>
            </a:r>
          </a:p>
          <a:p>
            <a:pPr marL="174625" indent="-174625" eaLnBrk="0" hangingPunct="0">
              <a:buClr>
                <a:srgbClr val="3467CD"/>
              </a:buClr>
              <a:buFont typeface="Arial" panose="020B0604020202020204" pitchFamily="34" charset="0"/>
              <a:buChar char="•"/>
            </a:pPr>
            <a:r>
              <a:rPr lang="en-US" sz="1200"/>
              <a:t>Protection (MR-range) and Control (MC-range)</a:t>
            </a:r>
          </a:p>
          <a:p>
            <a:pPr marL="174625" indent="-174625" eaLnBrk="0" hangingPunct="0">
              <a:buClr>
                <a:srgbClr val="3467CD"/>
              </a:buClr>
              <a:buFont typeface="Arial" panose="020B0604020202020204" pitchFamily="34" charset="0"/>
              <a:buChar char="•"/>
            </a:pPr>
            <a:r>
              <a:rPr lang="en-US" sz="1200"/>
              <a:t>Extensive range including directional feeders, generator differential protection, motor protection and transformer protection</a:t>
            </a:r>
          </a:p>
          <a:p>
            <a:pPr marL="174625" indent="-174625" eaLnBrk="0" hangingPunct="0">
              <a:buClr>
                <a:srgbClr val="3467CD"/>
              </a:buClr>
              <a:buFont typeface="Arial" panose="020B0604020202020204" pitchFamily="34" charset="0"/>
              <a:buChar char="•"/>
            </a:pPr>
            <a:r>
              <a:rPr lang="en-US" sz="1200"/>
              <a:t>IEC 61850 compliant</a:t>
            </a:r>
          </a:p>
          <a:p>
            <a:pPr marL="174625" indent="-174625" eaLnBrk="0" hangingPunct="0">
              <a:buClr>
                <a:srgbClr val="3467CD"/>
              </a:buClr>
              <a:buFont typeface="Arial" panose="020B0604020202020204" pitchFamily="34" charset="0"/>
              <a:buChar char="•"/>
            </a:pPr>
            <a:r>
              <a:rPr lang="en-US" sz="1200"/>
              <a:t>All current and ground current inputs designed for 1 A and 5 A</a:t>
            </a:r>
          </a:p>
          <a:p>
            <a:pPr marL="174625" indent="-174625" eaLnBrk="0" hangingPunct="0">
              <a:buClr>
                <a:srgbClr val="3467CD"/>
              </a:buClr>
              <a:buFont typeface="Arial" panose="020B0604020202020204" pitchFamily="34" charset="0"/>
              <a:buChar char="•"/>
            </a:pPr>
            <a:r>
              <a:rPr lang="en-US" sz="1200"/>
              <a:t>Software for easy parameter setting</a:t>
            </a:r>
          </a:p>
          <a:p>
            <a:pPr marL="174625" indent="-174625" eaLnBrk="0" hangingPunct="0">
              <a:buClr>
                <a:srgbClr val="3467CD"/>
              </a:buClr>
              <a:buFont typeface="Arial" panose="020B0604020202020204" pitchFamily="34" charset="0"/>
              <a:buChar char="•"/>
            </a:pPr>
            <a:r>
              <a:rPr lang="en-US" sz="1200"/>
              <a:t>Multiple communication protocols including Modbus, </a:t>
            </a:r>
            <a:r>
              <a:rPr lang="en-US" sz="1200" err="1"/>
              <a:t>Profibus</a:t>
            </a:r>
            <a:r>
              <a:rPr lang="en-US" sz="1200"/>
              <a:t>, DNP3.0, IEC 61850 and IEC 60870-5-103</a:t>
            </a:r>
          </a:p>
        </p:txBody>
      </p:sp>
      <p:sp>
        <p:nvSpPr>
          <p:cNvPr id="14" name="TextBox 22"/>
          <p:cNvSpPr txBox="1">
            <a:spLocks noChangeArrowheads="1"/>
          </p:cNvSpPr>
          <p:nvPr/>
        </p:nvSpPr>
        <p:spPr bwMode="auto">
          <a:xfrm>
            <a:off x="914400" y="1354421"/>
            <a:ext cx="7343796"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228600" indent="-228600" algn="ctr">
              <a:lnSpc>
                <a:spcPct val="95000"/>
              </a:lnSpc>
              <a:spcBef>
                <a:spcPts val="600"/>
              </a:spcBef>
            </a:pPr>
            <a:r>
              <a:rPr lang="en-US" sz="1600" b="1">
                <a:solidFill>
                  <a:srgbClr val="FFCC00"/>
                </a:solidFill>
              </a:rPr>
              <a:t>Product spotlight  –  Relays for protection and control</a:t>
            </a:r>
          </a:p>
        </p:txBody>
      </p:sp>
      <p:sp>
        <p:nvSpPr>
          <p:cNvPr id="22" name="Line 3"/>
          <p:cNvSpPr>
            <a:spLocks noChangeShapeType="1"/>
          </p:cNvSpPr>
          <p:nvPr/>
        </p:nvSpPr>
        <p:spPr bwMode="auto">
          <a:xfrm>
            <a:off x="-18473" y="847725"/>
            <a:ext cx="9144000" cy="0"/>
          </a:xfrm>
          <a:prstGeom prst="line">
            <a:avLst/>
          </a:prstGeom>
          <a:noFill/>
          <a:ln w="19050">
            <a:solidFill>
              <a:srgbClr val="808080"/>
            </a:solidFill>
            <a:round/>
            <a:headEnd/>
            <a:tailEnd/>
          </a:ln>
        </p:spPr>
        <p:txBody>
          <a:bodyPr>
            <a:prstTxWarp prst="textNoShape">
              <a:avLst/>
            </a:prstTxWarp>
          </a:bodyPr>
          <a:lstStyle/>
          <a:p>
            <a:pPr fontAlgn="base">
              <a:spcBef>
                <a:spcPct val="0"/>
              </a:spcBef>
              <a:spcAft>
                <a:spcPct val="0"/>
              </a:spcAft>
              <a:defRPr/>
            </a:pPr>
            <a:endParaRPr lang="en-US">
              <a:solidFill>
                <a:srgbClr val="000000"/>
              </a:solidFill>
              <a:ea typeface="ＭＳ Ｐゴシック" pitchFamily="34" charset="-128"/>
            </a:endParaRPr>
          </a:p>
        </p:txBody>
      </p:sp>
      <p:sp>
        <p:nvSpPr>
          <p:cNvPr id="28" name="Rectangle 11"/>
          <p:cNvSpPr>
            <a:spLocks noChangeArrowheads="1"/>
          </p:cNvSpPr>
          <p:nvPr/>
        </p:nvSpPr>
        <p:spPr bwMode="auto">
          <a:xfrm>
            <a:off x="-18473" y="848792"/>
            <a:ext cx="3017520" cy="467669"/>
          </a:xfrm>
          <a:prstGeom prst="rect">
            <a:avLst/>
          </a:prstGeom>
          <a:solidFill>
            <a:schemeClr val="bg1">
              <a:lumMod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a:spcBef>
                <a:spcPct val="0"/>
              </a:spcBef>
            </a:pPr>
            <a:r>
              <a:rPr lang="en-US" sz="1100">
                <a:solidFill>
                  <a:srgbClr val="000000"/>
                </a:solidFill>
                <a:ea typeface="ＭＳ Ｐゴシック" pitchFamily="34" charset="-128"/>
              </a:rPr>
              <a:t>Protect people, assets and  reputation </a:t>
            </a:r>
            <a:br>
              <a:rPr lang="en-US" sz="1100">
                <a:solidFill>
                  <a:srgbClr val="000000"/>
                </a:solidFill>
                <a:ea typeface="ＭＳ Ｐゴシック" pitchFamily="34" charset="-128"/>
              </a:rPr>
            </a:br>
            <a:r>
              <a:rPr lang="en-US" sz="1100">
                <a:solidFill>
                  <a:srgbClr val="000000"/>
                </a:solidFill>
                <a:ea typeface="ＭＳ Ｐゴシック" pitchFamily="34" charset="-128"/>
              </a:rPr>
              <a:t>for business continuity</a:t>
            </a:r>
          </a:p>
        </p:txBody>
      </p:sp>
      <p:sp>
        <p:nvSpPr>
          <p:cNvPr id="31" name="Rectangle 11"/>
          <p:cNvSpPr>
            <a:spLocks noChangeArrowheads="1"/>
          </p:cNvSpPr>
          <p:nvPr/>
        </p:nvSpPr>
        <p:spPr bwMode="auto">
          <a:xfrm>
            <a:off x="3044767" y="848790"/>
            <a:ext cx="3017520" cy="467670"/>
          </a:xfrm>
          <a:prstGeom prst="rect">
            <a:avLst/>
          </a:prstGeom>
          <a:solidFill>
            <a:schemeClr val="bg1">
              <a:lumMod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eaLnBrk="0" hangingPunct="0">
              <a:lnSpc>
                <a:spcPts val="1200"/>
              </a:lnSpc>
              <a:spcBef>
                <a:spcPts val="0"/>
              </a:spcBef>
            </a:pPr>
            <a:r>
              <a:rPr lang="en-US" sz="1100">
                <a:ea typeface="ＭＳ Ｐゴシック" charset="-128"/>
              </a:rPr>
              <a:t>Design and build for resiliency </a:t>
            </a:r>
            <a:br>
              <a:rPr lang="en-US" sz="1100">
                <a:ea typeface="ＭＳ Ｐゴシック" charset="-128"/>
              </a:rPr>
            </a:br>
            <a:r>
              <a:rPr lang="en-US" sz="1100">
                <a:ea typeface="ＭＳ Ｐゴシック" charset="-128"/>
              </a:rPr>
              <a:t>and sustainability</a:t>
            </a:r>
          </a:p>
        </p:txBody>
      </p:sp>
      <p:sp>
        <p:nvSpPr>
          <p:cNvPr id="32" name="Rectangle 31"/>
          <p:cNvSpPr>
            <a:spLocks noChangeArrowheads="1"/>
          </p:cNvSpPr>
          <p:nvPr/>
        </p:nvSpPr>
        <p:spPr bwMode="auto">
          <a:xfrm>
            <a:off x="6108009" y="848790"/>
            <a:ext cx="3035993" cy="467670"/>
          </a:xfrm>
          <a:prstGeom prst="rect">
            <a:avLst/>
          </a:prstGeom>
          <a:solidFill>
            <a:schemeClr val="bg1">
              <a:lumMod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a:spcBef>
                <a:spcPct val="0"/>
              </a:spcBef>
            </a:pPr>
            <a:r>
              <a:rPr lang="en-US" sz="1100">
                <a:solidFill>
                  <a:srgbClr val="000000"/>
                </a:solidFill>
                <a:ea typeface="ＭＳ Ｐゴシック" pitchFamily="34" charset="-128"/>
              </a:rPr>
              <a:t> Lower risk with on-time project execution </a:t>
            </a:r>
            <a:br>
              <a:rPr lang="en-US" sz="1100">
                <a:solidFill>
                  <a:srgbClr val="000000"/>
                </a:solidFill>
                <a:ea typeface="ＭＳ Ｐゴシック" pitchFamily="34" charset="-128"/>
              </a:rPr>
            </a:br>
            <a:r>
              <a:rPr lang="en-US" sz="1100">
                <a:solidFill>
                  <a:srgbClr val="000000"/>
                </a:solidFill>
                <a:ea typeface="ＭＳ Ｐゴシック" pitchFamily="34" charset="-128"/>
              </a:rPr>
              <a:t>and expertise</a:t>
            </a:r>
          </a:p>
        </p:txBody>
      </p:sp>
      <p:pic>
        <p:nvPicPr>
          <p:cNvPr id="10242" name="Picture 2" descr="C:\Users\c9933027\Documents\Eaton\Segments\Utility\PDD\FINAL\BigTinCan Codes\Power Distribution_38.jpg"/>
          <p:cNvPicPr>
            <a:picLocks noChangeAspect="1" noChangeArrowheads="1"/>
          </p:cNvPicPr>
          <p:nvPr/>
        </p:nvPicPr>
        <p:blipFill rotWithShape="1">
          <a:blip r:embed="rId3">
            <a:extLst>
              <a:ext uri="{28A0092B-C50C-407E-A947-70E740481C1C}">
                <a14:useLocalDpi xmlns:a14="http://schemas.microsoft.com/office/drawing/2010/main" val="0"/>
              </a:ext>
            </a:extLst>
          </a:blip>
          <a:srcRect t="4423" b="3443"/>
          <a:stretch/>
        </p:blipFill>
        <p:spPr bwMode="auto">
          <a:xfrm>
            <a:off x="668034" y="1911208"/>
            <a:ext cx="2743201" cy="252744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12611" y="837290"/>
            <a:ext cx="3017520" cy="565663"/>
            <a:chOff x="-18473" y="837290"/>
            <a:chExt cx="3017520" cy="565663"/>
          </a:xfrm>
        </p:grpSpPr>
        <p:sp>
          <p:nvSpPr>
            <p:cNvPr id="15" name="Rectangle 11"/>
            <p:cNvSpPr>
              <a:spLocks noChangeArrowheads="1"/>
            </p:cNvSpPr>
            <p:nvPr/>
          </p:nvSpPr>
          <p:spPr bwMode="auto">
            <a:xfrm>
              <a:off x="-18473" y="848790"/>
              <a:ext cx="3017520" cy="467670"/>
            </a:xfrm>
            <a:prstGeom prst="rect">
              <a:avLst/>
            </a:prstGeom>
            <a:solidFill>
              <a:srgbClr val="0067C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6" name="Rectangle 15"/>
            <p:cNvSpPr/>
            <p:nvPr/>
          </p:nvSpPr>
          <p:spPr>
            <a:xfrm rot="18900000">
              <a:off x="1269847" y="962075"/>
              <a:ext cx="440878" cy="440878"/>
            </a:xfrm>
            <a:prstGeom prst="rect">
              <a:avLst/>
            </a:prstGeom>
            <a:solidFill>
              <a:srgbClr val="0067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7" name="TextBox 16"/>
            <p:cNvSpPr txBox="1"/>
            <p:nvPr/>
          </p:nvSpPr>
          <p:spPr>
            <a:xfrm>
              <a:off x="-18473" y="837290"/>
              <a:ext cx="3017520" cy="464743"/>
            </a:xfrm>
            <a:prstGeom prst="rect">
              <a:avLst/>
            </a:prstGeom>
            <a:noFill/>
            <a:ln>
              <a:noFill/>
            </a:ln>
          </p:spPr>
          <p:txBody>
            <a:bodyPr wrap="square" rtlCol="0">
              <a:spAutoFit/>
            </a:bodyPr>
            <a:lstStyle/>
            <a:p>
              <a:pPr algn="ctr"/>
              <a:r>
                <a:rPr lang="en-US" sz="1100" b="1">
                  <a:solidFill>
                    <a:schemeClr val="bg1"/>
                  </a:solidFill>
                </a:rPr>
                <a:t>Protect people, assets and reputation </a:t>
              </a:r>
              <a:br>
                <a:rPr lang="en-US" sz="1100" b="1">
                  <a:solidFill>
                    <a:schemeClr val="bg1"/>
                  </a:solidFill>
                </a:rPr>
              </a:br>
              <a:r>
                <a:rPr lang="en-US" sz="1100" b="1">
                  <a:solidFill>
                    <a:schemeClr val="bg1"/>
                  </a:solidFill>
                </a:rPr>
                <a:t>for business continuity</a:t>
              </a:r>
            </a:p>
          </p:txBody>
        </p:sp>
      </p:grpSp>
    </p:spTree>
    <p:extLst>
      <p:ext uri="{BB962C8B-B14F-4D97-AF65-F5344CB8AC3E}">
        <p14:creationId xmlns:p14="http://schemas.microsoft.com/office/powerpoint/2010/main" val="3081482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81000" y="0"/>
            <a:ext cx="8763000" cy="4324350"/>
          </a:xfrm>
          <a:prstGeom prst="rect">
            <a:avLst/>
          </a:prstGeom>
          <a:solidFill>
            <a:schemeClr val="accent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3" name="TextBox 2"/>
          <p:cNvSpPr txBox="1"/>
          <p:nvPr/>
        </p:nvSpPr>
        <p:spPr>
          <a:xfrm>
            <a:off x="876300" y="742950"/>
            <a:ext cx="5277853" cy="2518318"/>
          </a:xfrm>
          <a:prstGeom prst="rect">
            <a:avLst/>
          </a:prstGeom>
          <a:noFill/>
        </p:spPr>
        <p:txBody>
          <a:bodyPr wrap="square" rtlCol="0">
            <a:spAutoFit/>
          </a:bodyPr>
          <a:lstStyle/>
          <a:p>
            <a:r>
              <a:rPr lang="en-US" sz="4800" dirty="0">
                <a:solidFill>
                  <a:schemeClr val="bg1"/>
                </a:solidFill>
              </a:rPr>
              <a:t>Power </a:t>
            </a:r>
            <a:r>
              <a:rPr lang="en-US" sz="4800" dirty="0" err="1">
                <a:solidFill>
                  <a:schemeClr val="bg1"/>
                </a:solidFill>
              </a:rPr>
              <a:t>Xpert</a:t>
            </a:r>
            <a:r>
              <a:rPr lang="en-US" sz="4800" dirty="0">
                <a:solidFill>
                  <a:schemeClr val="bg1"/>
                </a:solidFill>
              </a:rPr>
              <a:t> UX</a:t>
            </a:r>
            <a:r>
              <a:rPr lang="en-US" sz="4800" baseline="30000" dirty="0">
                <a:solidFill>
                  <a:schemeClr val="bg1"/>
                </a:solidFill>
              </a:rPr>
              <a:t>TM</a:t>
            </a:r>
          </a:p>
          <a:p>
            <a:r>
              <a:rPr lang="en-US" sz="3200" baseline="30000" dirty="0">
                <a:solidFill>
                  <a:schemeClr val="bg1"/>
                </a:solidFill>
              </a:rPr>
              <a:t>Primary withdrawable switchgear system up to 24 kV </a:t>
            </a:r>
          </a:p>
          <a:p>
            <a:endParaRPr lang="en-US" sz="3200" baseline="30000" dirty="0">
              <a:solidFill>
                <a:schemeClr val="bg1"/>
              </a:solidFill>
            </a:endParaRPr>
          </a:p>
          <a:p>
            <a:endParaRPr lang="en-US" sz="3200" baseline="30000" dirty="0">
              <a:solidFill>
                <a:schemeClr val="bg1"/>
              </a:solidFill>
            </a:endParaRPr>
          </a:p>
        </p:txBody>
      </p:sp>
      <p:pic>
        <p:nvPicPr>
          <p:cNvPr id="5" name="Picture 4">
            <a:extLst>
              <a:ext uri="{FF2B5EF4-FFF2-40B4-BE49-F238E27FC236}">
                <a16:creationId xmlns:a16="http://schemas.microsoft.com/office/drawing/2014/main" id="{BD2E1630-EC01-46E7-9777-5A28252083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504950"/>
            <a:ext cx="2819400" cy="2819400"/>
          </a:xfrm>
          <a:prstGeom prst="rect">
            <a:avLst/>
          </a:prstGeom>
          <a:blipFill>
            <a:blip r:embed="rId4"/>
            <a:tile tx="0" ty="0" sx="100000" sy="100000" flip="none" algn="tl"/>
          </a:blipFill>
        </p:spPr>
      </p:pic>
    </p:spTree>
    <p:extLst>
      <p:ext uri="{BB962C8B-B14F-4D97-AF65-F5344CB8AC3E}">
        <p14:creationId xmlns:p14="http://schemas.microsoft.com/office/powerpoint/2010/main" val="1649932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c9933027\Documents\Eaton\Segments\Utility\PDD\FINAL\sharepoint\Power Distribution_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74257"/>
            <a:ext cx="2686050" cy="268605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11"/>
          <p:cNvSpPr>
            <a:spLocks noChangeArrowheads="1"/>
          </p:cNvSpPr>
          <p:nvPr/>
        </p:nvSpPr>
        <p:spPr bwMode="auto">
          <a:xfrm>
            <a:off x="4" y="1316459"/>
            <a:ext cx="9172597" cy="366573"/>
          </a:xfrm>
          <a:prstGeom prst="rect">
            <a:avLst/>
          </a:prstGeom>
          <a:solidFill>
            <a:schemeClr val="tx1">
              <a:alpha val="7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 name="Title 3"/>
          <p:cNvSpPr>
            <a:spLocks noGrp="1"/>
          </p:cNvSpPr>
          <p:nvPr>
            <p:ph type="title"/>
          </p:nvPr>
        </p:nvSpPr>
        <p:spPr/>
        <p:txBody>
          <a:bodyPr/>
          <a:lstStyle/>
          <a:p>
            <a:r>
              <a:rPr lang="en-US" b="1"/>
              <a:t>Products</a:t>
            </a:r>
            <a:r>
              <a:rPr lang="en-US"/>
              <a:t> that meet your challenges</a:t>
            </a:r>
          </a:p>
        </p:txBody>
      </p:sp>
      <p:sp>
        <p:nvSpPr>
          <p:cNvPr id="30" name="Rectangle 29"/>
          <p:cNvSpPr/>
          <p:nvPr/>
        </p:nvSpPr>
        <p:spPr>
          <a:xfrm>
            <a:off x="4088709" y="2038352"/>
            <a:ext cx="4521895" cy="240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174625" indent="-174625" eaLnBrk="0" hangingPunct="0">
              <a:buClr>
                <a:srgbClr val="3467CD"/>
              </a:buClr>
              <a:buFont typeface="Arial" panose="020B0604020202020204" pitchFamily="34" charset="0"/>
              <a:buChar char="•"/>
            </a:pPr>
            <a:r>
              <a:rPr lang="en-US" sz="1200"/>
              <a:t>Withdrawable switchgear up to 24 kV</a:t>
            </a:r>
          </a:p>
          <a:p>
            <a:pPr marL="174625" indent="-174625" eaLnBrk="0" hangingPunct="0">
              <a:buClr>
                <a:srgbClr val="3467CD"/>
              </a:buClr>
              <a:buFont typeface="Arial" panose="020B0604020202020204" pitchFamily="34" charset="0"/>
              <a:buChar char="•"/>
            </a:pPr>
            <a:r>
              <a:rPr lang="en-US" sz="1200"/>
              <a:t>Safe, reliable and user friendly operation</a:t>
            </a:r>
          </a:p>
          <a:p>
            <a:pPr marL="174625" indent="-174625" eaLnBrk="0" hangingPunct="0">
              <a:buClr>
                <a:srgbClr val="3467CD"/>
              </a:buClr>
              <a:buFont typeface="Arial" panose="020B0604020202020204" pitchFamily="34" charset="0"/>
              <a:buChar char="•"/>
            </a:pPr>
            <a:r>
              <a:rPr lang="en-US" sz="1200"/>
              <a:t>Internal arc rating up to 50 kA during 1s</a:t>
            </a:r>
          </a:p>
          <a:p>
            <a:pPr marL="174625" indent="-174625" eaLnBrk="0" hangingPunct="0">
              <a:buClr>
                <a:srgbClr val="3467CD"/>
              </a:buClr>
              <a:buFont typeface="Arial" panose="020B0604020202020204" pitchFamily="34" charset="0"/>
              <a:buChar char="•"/>
            </a:pPr>
            <a:r>
              <a:rPr lang="en-US" sz="1200"/>
              <a:t>3rd party type tested according to IEC62271-200</a:t>
            </a:r>
          </a:p>
          <a:p>
            <a:pPr marL="174625" indent="-174625" eaLnBrk="0" hangingPunct="0">
              <a:buClr>
                <a:srgbClr val="3467CD"/>
              </a:buClr>
              <a:buFont typeface="Arial" panose="020B0604020202020204" pitchFamily="34" charset="0"/>
              <a:buChar char="•"/>
            </a:pPr>
            <a:r>
              <a:rPr lang="en-US" sz="1200"/>
              <a:t>SF</a:t>
            </a:r>
            <a:r>
              <a:rPr lang="en-US" sz="1200" baseline="-25000">
                <a:solidFill>
                  <a:srgbClr val="000000"/>
                </a:solidFill>
              </a:rPr>
              <a:t>6</a:t>
            </a:r>
            <a:r>
              <a:rPr lang="en-US" sz="1200"/>
              <a:t>-free design – no SF</a:t>
            </a:r>
            <a:r>
              <a:rPr lang="en-US" sz="1200" baseline="-25000">
                <a:solidFill>
                  <a:srgbClr val="000000"/>
                </a:solidFill>
              </a:rPr>
              <a:t>6</a:t>
            </a:r>
            <a:r>
              <a:rPr lang="en-US" sz="1200"/>
              <a:t> disposal at end of life</a:t>
            </a:r>
          </a:p>
          <a:p>
            <a:pPr marL="174625" indent="-174625" eaLnBrk="0" hangingPunct="0">
              <a:buClr>
                <a:srgbClr val="3467CD"/>
              </a:buClr>
              <a:buFont typeface="Arial" panose="020B0604020202020204" pitchFamily="34" charset="0"/>
              <a:buChar char="•"/>
            </a:pPr>
            <a:r>
              <a:rPr lang="en-US" sz="1200"/>
              <a:t>Maximize service continuity through separate metal compartments LSC2B/PM</a:t>
            </a:r>
          </a:p>
          <a:p>
            <a:pPr marL="174625" indent="-174625" eaLnBrk="0" hangingPunct="0">
              <a:buClr>
                <a:srgbClr val="3467CD"/>
              </a:buClr>
              <a:buFont typeface="Arial" panose="020B0604020202020204" pitchFamily="34" charset="0"/>
              <a:buChar char="•"/>
            </a:pPr>
            <a:r>
              <a:rPr lang="en-US" sz="1200"/>
              <a:t>Fully insulated and isolated design to extend product life </a:t>
            </a:r>
          </a:p>
          <a:p>
            <a:pPr marL="174625" indent="-174625" eaLnBrk="0" hangingPunct="0">
              <a:buClr>
                <a:srgbClr val="3467CD"/>
              </a:buClr>
              <a:buFont typeface="Arial" panose="020B0604020202020204" pitchFamily="34" charset="0"/>
              <a:buChar char="•"/>
            </a:pPr>
            <a:r>
              <a:rPr lang="en-US" sz="1200"/>
              <a:t>Broad range of configurations and options including vacuum circuit breakers and contactors for maximum flexibility</a:t>
            </a:r>
          </a:p>
          <a:p>
            <a:pPr marL="174625" indent="-174625" eaLnBrk="0" hangingPunct="0">
              <a:buClr>
                <a:srgbClr val="3467CD"/>
              </a:buClr>
              <a:buFont typeface="Arial" panose="020B0604020202020204" pitchFamily="34" charset="0"/>
              <a:buChar char="•"/>
            </a:pPr>
            <a:r>
              <a:rPr lang="en-US" sz="1200"/>
              <a:t>Low total cost of ownership</a:t>
            </a:r>
          </a:p>
        </p:txBody>
      </p:sp>
      <p:sp>
        <p:nvSpPr>
          <p:cNvPr id="14" name="TextBox 22"/>
          <p:cNvSpPr txBox="1">
            <a:spLocks noChangeArrowheads="1"/>
          </p:cNvSpPr>
          <p:nvPr/>
        </p:nvSpPr>
        <p:spPr bwMode="auto">
          <a:xfrm>
            <a:off x="914400" y="1354421"/>
            <a:ext cx="7343796"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228600" indent="-228600" algn="ctr">
              <a:lnSpc>
                <a:spcPct val="95000"/>
              </a:lnSpc>
              <a:spcBef>
                <a:spcPts val="600"/>
              </a:spcBef>
            </a:pPr>
            <a:r>
              <a:rPr lang="en-US" sz="1600" b="1">
                <a:solidFill>
                  <a:srgbClr val="FFCC00"/>
                </a:solidFill>
              </a:rPr>
              <a:t>Product spotlight  –  Power </a:t>
            </a:r>
            <a:r>
              <a:rPr lang="en-US" sz="1600" b="1" err="1">
                <a:solidFill>
                  <a:srgbClr val="FFCC00"/>
                </a:solidFill>
              </a:rPr>
              <a:t>Xpert</a:t>
            </a:r>
            <a:r>
              <a:rPr lang="en-US" sz="1600" b="1">
                <a:solidFill>
                  <a:srgbClr val="FFCC00"/>
                </a:solidFill>
              </a:rPr>
              <a:t> UX24</a:t>
            </a:r>
          </a:p>
        </p:txBody>
      </p:sp>
      <p:sp>
        <p:nvSpPr>
          <p:cNvPr id="22" name="Line 3"/>
          <p:cNvSpPr>
            <a:spLocks noChangeShapeType="1"/>
          </p:cNvSpPr>
          <p:nvPr/>
        </p:nvSpPr>
        <p:spPr bwMode="auto">
          <a:xfrm>
            <a:off x="-18473" y="847725"/>
            <a:ext cx="9144000" cy="0"/>
          </a:xfrm>
          <a:prstGeom prst="line">
            <a:avLst/>
          </a:prstGeom>
          <a:noFill/>
          <a:ln w="19050">
            <a:solidFill>
              <a:srgbClr val="808080"/>
            </a:solidFill>
            <a:round/>
            <a:headEnd/>
            <a:tailEnd/>
          </a:ln>
        </p:spPr>
        <p:txBody>
          <a:bodyPr>
            <a:prstTxWarp prst="textNoShape">
              <a:avLst/>
            </a:prstTxWarp>
          </a:bodyPr>
          <a:lstStyle/>
          <a:p>
            <a:pPr fontAlgn="base">
              <a:spcBef>
                <a:spcPct val="0"/>
              </a:spcBef>
              <a:spcAft>
                <a:spcPct val="0"/>
              </a:spcAft>
              <a:defRPr/>
            </a:pPr>
            <a:endParaRPr lang="en-US">
              <a:solidFill>
                <a:srgbClr val="000000"/>
              </a:solidFill>
              <a:ea typeface="ＭＳ Ｐゴシック" pitchFamily="34" charset="-128"/>
            </a:endParaRPr>
          </a:p>
        </p:txBody>
      </p:sp>
      <p:sp>
        <p:nvSpPr>
          <p:cNvPr id="28" name="Rectangle 11"/>
          <p:cNvSpPr>
            <a:spLocks noChangeArrowheads="1"/>
          </p:cNvSpPr>
          <p:nvPr/>
        </p:nvSpPr>
        <p:spPr bwMode="auto">
          <a:xfrm>
            <a:off x="-18473" y="848792"/>
            <a:ext cx="3017520" cy="467669"/>
          </a:xfrm>
          <a:prstGeom prst="rect">
            <a:avLst/>
          </a:prstGeom>
          <a:solidFill>
            <a:schemeClr val="bg1">
              <a:lumMod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a:spcBef>
                <a:spcPct val="0"/>
              </a:spcBef>
            </a:pPr>
            <a:r>
              <a:rPr lang="en-US" sz="1100">
                <a:solidFill>
                  <a:srgbClr val="000000"/>
                </a:solidFill>
                <a:ea typeface="ＭＳ Ｐゴシック" pitchFamily="34" charset="-128"/>
              </a:rPr>
              <a:t>Protect people, assets and  reputation </a:t>
            </a:r>
            <a:br>
              <a:rPr lang="en-US" sz="1100">
                <a:solidFill>
                  <a:srgbClr val="000000"/>
                </a:solidFill>
                <a:ea typeface="ＭＳ Ｐゴシック" pitchFamily="34" charset="-128"/>
              </a:rPr>
            </a:br>
            <a:r>
              <a:rPr lang="en-US" sz="1100">
                <a:solidFill>
                  <a:srgbClr val="000000"/>
                </a:solidFill>
                <a:ea typeface="ＭＳ Ｐゴシック" pitchFamily="34" charset="-128"/>
              </a:rPr>
              <a:t>for business continuity</a:t>
            </a:r>
          </a:p>
        </p:txBody>
      </p:sp>
      <p:sp>
        <p:nvSpPr>
          <p:cNvPr id="31" name="Rectangle 11"/>
          <p:cNvSpPr>
            <a:spLocks noChangeArrowheads="1"/>
          </p:cNvSpPr>
          <p:nvPr/>
        </p:nvSpPr>
        <p:spPr bwMode="auto">
          <a:xfrm>
            <a:off x="3044767" y="848790"/>
            <a:ext cx="3017520" cy="467670"/>
          </a:xfrm>
          <a:prstGeom prst="rect">
            <a:avLst/>
          </a:prstGeom>
          <a:solidFill>
            <a:schemeClr val="bg1">
              <a:lumMod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eaLnBrk="0" hangingPunct="0">
              <a:lnSpc>
                <a:spcPts val="1200"/>
              </a:lnSpc>
              <a:spcBef>
                <a:spcPts val="0"/>
              </a:spcBef>
            </a:pPr>
            <a:r>
              <a:rPr lang="en-US" sz="1100">
                <a:ea typeface="ＭＳ Ｐゴシック" charset="-128"/>
              </a:rPr>
              <a:t>Design and build for resiliency </a:t>
            </a:r>
            <a:br>
              <a:rPr lang="en-US" sz="1100">
                <a:ea typeface="ＭＳ Ｐゴシック" charset="-128"/>
              </a:rPr>
            </a:br>
            <a:r>
              <a:rPr lang="en-US" sz="1100">
                <a:ea typeface="ＭＳ Ｐゴシック" charset="-128"/>
              </a:rPr>
              <a:t>and sustainability</a:t>
            </a:r>
          </a:p>
        </p:txBody>
      </p:sp>
      <p:sp>
        <p:nvSpPr>
          <p:cNvPr id="32" name="Rectangle 31"/>
          <p:cNvSpPr>
            <a:spLocks noChangeArrowheads="1"/>
          </p:cNvSpPr>
          <p:nvPr/>
        </p:nvSpPr>
        <p:spPr bwMode="auto">
          <a:xfrm>
            <a:off x="6108009" y="848790"/>
            <a:ext cx="3035993" cy="467670"/>
          </a:xfrm>
          <a:prstGeom prst="rect">
            <a:avLst/>
          </a:prstGeom>
          <a:solidFill>
            <a:schemeClr val="bg1">
              <a:lumMod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a:spcBef>
                <a:spcPct val="0"/>
              </a:spcBef>
            </a:pPr>
            <a:r>
              <a:rPr lang="en-US" sz="1100">
                <a:solidFill>
                  <a:srgbClr val="000000"/>
                </a:solidFill>
                <a:ea typeface="ＭＳ Ｐゴシック" pitchFamily="34" charset="-128"/>
              </a:rPr>
              <a:t> Lower risk with on-time project execution </a:t>
            </a:r>
            <a:br>
              <a:rPr lang="en-US" sz="1100">
                <a:solidFill>
                  <a:srgbClr val="000000"/>
                </a:solidFill>
                <a:ea typeface="ＭＳ Ｐゴシック" pitchFamily="34" charset="-128"/>
              </a:rPr>
            </a:br>
            <a:r>
              <a:rPr lang="en-US" sz="1100">
                <a:solidFill>
                  <a:srgbClr val="000000"/>
                </a:solidFill>
                <a:ea typeface="ＭＳ Ｐゴシック" pitchFamily="34" charset="-128"/>
              </a:rPr>
              <a:t>and expertise</a:t>
            </a:r>
          </a:p>
        </p:txBody>
      </p:sp>
      <p:grpSp>
        <p:nvGrpSpPr>
          <p:cNvPr id="13" name="Group 12"/>
          <p:cNvGrpSpPr/>
          <p:nvPr/>
        </p:nvGrpSpPr>
        <p:grpSpPr>
          <a:xfrm>
            <a:off x="-12611" y="837290"/>
            <a:ext cx="3017520" cy="565663"/>
            <a:chOff x="-18473" y="837290"/>
            <a:chExt cx="3017520" cy="565663"/>
          </a:xfrm>
        </p:grpSpPr>
        <p:sp>
          <p:nvSpPr>
            <p:cNvPr id="16" name="Rectangle 11"/>
            <p:cNvSpPr>
              <a:spLocks noChangeArrowheads="1"/>
            </p:cNvSpPr>
            <p:nvPr/>
          </p:nvSpPr>
          <p:spPr bwMode="auto">
            <a:xfrm>
              <a:off x="-18473" y="848790"/>
              <a:ext cx="3017520" cy="467670"/>
            </a:xfrm>
            <a:prstGeom prst="rect">
              <a:avLst/>
            </a:prstGeom>
            <a:solidFill>
              <a:srgbClr val="0067C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10000"/>
                </a:lnSpc>
                <a:spcBef>
                  <a:spcPct val="0"/>
                </a:spcBef>
                <a:spcAft>
                  <a:spcPct val="0"/>
                </a:spcAft>
                <a:buClr>
                  <a:srgbClr val="3367CD"/>
                </a:buClr>
                <a:buSzTx/>
                <a:buFontTx/>
                <a:buNone/>
                <a:tabLst/>
                <a:defRPr/>
              </a:pPr>
              <a:endParaRPr kumimoji="0" lang="en-US" sz="1600" b="0" i="0" u="none" strike="noStrike" kern="0" cap="none" spc="0" normalizeH="0" baseline="0" noProof="0">
                <a:ln>
                  <a:noFill/>
                </a:ln>
                <a:solidFill>
                  <a:srgbClr val="000000"/>
                </a:solidFill>
                <a:effectLst/>
                <a:uLnTx/>
                <a:uFillTx/>
                <a:latin typeface="Arial" charset="0"/>
                <a:ea typeface="ＭＳ Ｐゴシック" pitchFamily="34" charset="-128"/>
              </a:endParaRPr>
            </a:p>
          </p:txBody>
        </p:sp>
        <p:sp>
          <p:nvSpPr>
            <p:cNvPr id="17" name="Rectangle 16"/>
            <p:cNvSpPr/>
            <p:nvPr/>
          </p:nvSpPr>
          <p:spPr>
            <a:xfrm rot="18900000">
              <a:off x="1269847" y="962075"/>
              <a:ext cx="440878" cy="440878"/>
            </a:xfrm>
            <a:prstGeom prst="rect">
              <a:avLst/>
            </a:prstGeom>
            <a:solidFill>
              <a:srgbClr val="0067C6"/>
            </a:solidFill>
            <a:ln w="9525" cap="flat" cmpd="sng" algn="ctr">
              <a:noFill/>
              <a:prstDash val="solid"/>
            </a:ln>
            <a:effectLst/>
          </p:spPr>
          <p:txBody>
            <a:bodyPr rtlCol="0" anchor="ctr"/>
            <a:lstStyle/>
            <a:p>
              <a:pPr marL="0" marR="0" lvl="0" indent="0" algn="ctr" defTabSz="914400" eaLnBrk="1" fontAlgn="base" latinLnBrk="0" hangingPunct="1">
                <a:lnSpc>
                  <a:spcPct val="110000"/>
                </a:lnSpc>
                <a:spcBef>
                  <a:spcPct val="0"/>
                </a:spcBef>
                <a:spcAft>
                  <a:spcPct val="0"/>
                </a:spcAft>
                <a:buClr>
                  <a:srgbClr val="3367CD"/>
                </a:buClr>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8" name="TextBox 17"/>
            <p:cNvSpPr txBox="1"/>
            <p:nvPr/>
          </p:nvSpPr>
          <p:spPr>
            <a:xfrm>
              <a:off x="-18473" y="837290"/>
              <a:ext cx="3017520" cy="464743"/>
            </a:xfrm>
            <a:prstGeom prst="rect">
              <a:avLst/>
            </a:prstGeom>
            <a:noFill/>
            <a:ln>
              <a:noFill/>
            </a:ln>
          </p:spPr>
          <p:txBody>
            <a:bodyPr wrap="square" rtlCol="0">
              <a:spAutoFit/>
            </a:bodyPr>
            <a:lstStyle/>
            <a:p>
              <a:pPr marL="0" marR="0" lvl="0" indent="0" algn="ctr" defTabSz="914400" eaLnBrk="1" fontAlgn="base" latinLnBrk="0" hangingPunct="1">
                <a:lnSpc>
                  <a:spcPct val="110000"/>
                </a:lnSpc>
                <a:spcBef>
                  <a:spcPct val="20000"/>
                </a:spcBef>
                <a:spcAft>
                  <a:spcPct val="0"/>
                </a:spcAft>
                <a:buClr>
                  <a:srgbClr val="3367CD"/>
                </a:buClr>
                <a:buSzTx/>
                <a:buFontTx/>
                <a:buNone/>
                <a:tabLst/>
                <a:defRPr/>
              </a:pPr>
              <a:r>
                <a:rPr kumimoji="0" lang="en-US" sz="1100" b="1" i="0" u="none" strike="noStrike" kern="0" cap="none" spc="0" normalizeH="0" baseline="0" noProof="0">
                  <a:ln>
                    <a:noFill/>
                  </a:ln>
                  <a:solidFill>
                    <a:srgbClr val="FFFFFF"/>
                  </a:solidFill>
                  <a:effectLst/>
                  <a:uLnTx/>
                  <a:uFillTx/>
                  <a:latin typeface="Arial" charset="0"/>
                </a:rPr>
                <a:t>Protect people, assets and reputation </a:t>
              </a:r>
              <a:br>
                <a:rPr kumimoji="0" lang="en-US" sz="1100" b="1" i="0" u="none" strike="noStrike" kern="0" cap="none" spc="0" normalizeH="0" baseline="0" noProof="0">
                  <a:ln>
                    <a:noFill/>
                  </a:ln>
                  <a:solidFill>
                    <a:srgbClr val="FFFFFF"/>
                  </a:solidFill>
                  <a:effectLst/>
                  <a:uLnTx/>
                  <a:uFillTx/>
                  <a:latin typeface="Arial" charset="0"/>
                </a:rPr>
              </a:br>
              <a:r>
                <a:rPr kumimoji="0" lang="en-US" sz="1100" b="1" i="0" u="none" strike="noStrike" kern="0" cap="none" spc="0" normalizeH="0" baseline="0" noProof="0">
                  <a:ln>
                    <a:noFill/>
                  </a:ln>
                  <a:solidFill>
                    <a:srgbClr val="FFFFFF"/>
                  </a:solidFill>
                  <a:effectLst/>
                  <a:uLnTx/>
                  <a:uFillTx/>
                  <a:latin typeface="Arial" charset="0"/>
                </a:rPr>
                <a:t>for business continuity</a:t>
              </a:r>
            </a:p>
          </p:txBody>
        </p:sp>
      </p:grpSp>
      <p:pic>
        <p:nvPicPr>
          <p:cNvPr id="19" name="Picture 3" descr="C:\Users\c9933027\Pictures\SF6 fre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5791" y="1683032"/>
            <a:ext cx="728209" cy="736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488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902273"/>
            <a:ext cx="2220353" cy="4039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Power </a:t>
            </a:r>
            <a:r>
              <a:rPr lang="en-US" dirty="0" err="1"/>
              <a:t>Xpert</a:t>
            </a:r>
            <a:r>
              <a:rPr lang="en-US" dirty="0"/>
              <a:t> UX</a:t>
            </a:r>
            <a:r>
              <a:rPr lang="en-US" baseline="30000" dirty="0"/>
              <a:t>TM</a:t>
            </a:r>
          </a:p>
        </p:txBody>
      </p:sp>
      <p:sp>
        <p:nvSpPr>
          <p:cNvPr id="5" name="TextBox 4"/>
          <p:cNvSpPr txBox="1"/>
          <p:nvPr/>
        </p:nvSpPr>
        <p:spPr>
          <a:xfrm>
            <a:off x="809708" y="929790"/>
            <a:ext cx="5819692" cy="4342664"/>
          </a:xfrm>
          <a:prstGeom prst="rect">
            <a:avLst/>
          </a:prstGeom>
          <a:noFill/>
        </p:spPr>
        <p:txBody>
          <a:bodyPr wrap="square" rtlCol="0">
            <a:spAutoFit/>
          </a:bodyPr>
          <a:lstStyle/>
          <a:p>
            <a:pPr marL="257175" indent="-257175">
              <a:buClr>
                <a:srgbClr val="0067C6"/>
              </a:buClr>
              <a:buFontTx/>
              <a:buChar char="•"/>
            </a:pPr>
            <a:r>
              <a:rPr lang="en-GB" altLang="en-US" sz="1400" kern="0" dirty="0">
                <a:solidFill>
                  <a:srgbClr val="292929"/>
                </a:solidFill>
                <a:latin typeface="Arial"/>
              </a:rPr>
              <a:t>Air insulated, withdrawable vacuum circuit breaker and contactor</a:t>
            </a:r>
          </a:p>
          <a:p>
            <a:pPr marL="257175" indent="-257175">
              <a:buClr>
                <a:srgbClr val="0067C6"/>
              </a:buClr>
              <a:buFontTx/>
              <a:buChar char="•"/>
            </a:pPr>
            <a:r>
              <a:rPr lang="en-GB" altLang="en-US" sz="1400" kern="0" dirty="0">
                <a:solidFill>
                  <a:srgbClr val="292929"/>
                </a:solidFill>
                <a:latin typeface="Arial"/>
              </a:rPr>
              <a:t>Rated voltage 3.6/7.2/12/17.5 kV</a:t>
            </a:r>
          </a:p>
          <a:p>
            <a:pPr marL="742950" lvl="1" indent="-285750">
              <a:buClr>
                <a:srgbClr val="0067C6"/>
              </a:buClr>
              <a:buFont typeface="Courier New" panose="02070309020205020404" pitchFamily="49" charset="0"/>
              <a:buChar char="o"/>
            </a:pPr>
            <a:r>
              <a:rPr lang="en-GB" altLang="en-US" sz="1400" kern="0" dirty="0">
                <a:solidFill>
                  <a:srgbClr val="292929"/>
                </a:solidFill>
                <a:latin typeface="Arial"/>
              </a:rPr>
              <a:t>Current ratings up to 4000 A</a:t>
            </a:r>
          </a:p>
          <a:p>
            <a:pPr marL="742950" lvl="1" indent="-285750">
              <a:buClr>
                <a:srgbClr val="0067C6"/>
              </a:buClr>
              <a:buFont typeface="Courier New" panose="02070309020205020404" pitchFamily="49" charset="0"/>
              <a:buChar char="o"/>
            </a:pPr>
            <a:r>
              <a:rPr lang="en-GB" altLang="en-US" sz="1400" kern="0" dirty="0">
                <a:solidFill>
                  <a:srgbClr val="292929"/>
                </a:solidFill>
                <a:latin typeface="Arial"/>
              </a:rPr>
              <a:t>Short circuit levels up to 50 kA/3s</a:t>
            </a:r>
          </a:p>
          <a:p>
            <a:pPr marL="285750" indent="-285750">
              <a:buClr>
                <a:srgbClr val="0067C6"/>
              </a:buClr>
              <a:buFont typeface="Arial" panose="020B0604020202020204" pitchFamily="34" charset="0"/>
              <a:buChar char="•"/>
            </a:pPr>
            <a:r>
              <a:rPr lang="en-GB" altLang="en-US" sz="1400" kern="0" dirty="0">
                <a:solidFill>
                  <a:srgbClr val="292929"/>
                </a:solidFill>
                <a:latin typeface="Arial"/>
              </a:rPr>
              <a:t>Rated voltage 24 kV</a:t>
            </a:r>
          </a:p>
          <a:p>
            <a:pPr marL="742950" lvl="1" indent="-285750">
              <a:buClr>
                <a:srgbClr val="0067C6"/>
              </a:buClr>
              <a:buFont typeface="Courier New" panose="02070309020205020404" pitchFamily="49" charset="0"/>
              <a:buChar char="o"/>
            </a:pPr>
            <a:r>
              <a:rPr lang="en-GB" altLang="en-US" sz="1400" kern="0" dirty="0">
                <a:solidFill>
                  <a:srgbClr val="292929"/>
                </a:solidFill>
                <a:latin typeface="Arial"/>
              </a:rPr>
              <a:t>Current ratings up to 2500 A</a:t>
            </a:r>
          </a:p>
          <a:p>
            <a:pPr marL="742950" lvl="1" indent="-285750">
              <a:buClr>
                <a:srgbClr val="0067C6"/>
              </a:buClr>
              <a:buFont typeface="Courier New" panose="02070309020205020404" pitchFamily="49" charset="0"/>
              <a:buChar char="o"/>
            </a:pPr>
            <a:r>
              <a:rPr lang="en-GB" altLang="en-US" sz="1400" kern="0" dirty="0">
                <a:solidFill>
                  <a:srgbClr val="292929"/>
                </a:solidFill>
                <a:latin typeface="Arial"/>
              </a:rPr>
              <a:t>Short circuit levels up to 31.5 kA/3s</a:t>
            </a:r>
          </a:p>
          <a:p>
            <a:pPr marL="285750" indent="-285750">
              <a:buClr>
                <a:srgbClr val="0067C6"/>
              </a:buClr>
              <a:buFont typeface="Arial" panose="020B0604020202020204" pitchFamily="34" charset="0"/>
              <a:buChar char="•"/>
            </a:pPr>
            <a:r>
              <a:rPr lang="en-GB" altLang="en-US" sz="1400" kern="0" dirty="0">
                <a:solidFill>
                  <a:srgbClr val="292929"/>
                </a:solidFill>
                <a:latin typeface="Arial"/>
              </a:rPr>
              <a:t>Internal Arc Classification (IAC) – AFLR </a:t>
            </a:r>
          </a:p>
          <a:p>
            <a:pPr marL="742950" lvl="1" indent="-285750">
              <a:buClr>
                <a:srgbClr val="0067C6"/>
              </a:buClr>
              <a:buFont typeface="Courier New" panose="02070309020205020404" pitchFamily="49" charset="0"/>
              <a:buChar char="o"/>
            </a:pPr>
            <a:r>
              <a:rPr lang="en-GB" altLang="en-US" sz="1400" kern="0" dirty="0">
                <a:solidFill>
                  <a:srgbClr val="292929"/>
                </a:solidFill>
                <a:latin typeface="Arial"/>
              </a:rPr>
              <a:t>Up to 50 kA/1s (3.6/7.2/12/17.5 kV)</a:t>
            </a:r>
          </a:p>
          <a:p>
            <a:pPr marL="742950" lvl="1" indent="-285750">
              <a:buClr>
                <a:srgbClr val="0067C6"/>
              </a:buClr>
              <a:buFont typeface="Courier New" panose="02070309020205020404" pitchFamily="49" charset="0"/>
              <a:buChar char="o"/>
            </a:pPr>
            <a:r>
              <a:rPr lang="en-GB" altLang="en-US" sz="1400" kern="0" dirty="0">
                <a:solidFill>
                  <a:srgbClr val="292929"/>
                </a:solidFill>
                <a:latin typeface="Arial"/>
              </a:rPr>
              <a:t>Up to 31.5 kA/1s (24 kV)</a:t>
            </a:r>
          </a:p>
          <a:p>
            <a:pPr lvl="1">
              <a:buClr>
                <a:srgbClr val="0067C6"/>
              </a:buClr>
            </a:pPr>
            <a:endParaRPr lang="en-GB" altLang="en-US" sz="1350" kern="0" dirty="0">
              <a:solidFill>
                <a:srgbClr val="292929"/>
              </a:solidFill>
              <a:latin typeface="Arial"/>
            </a:endParaRPr>
          </a:p>
          <a:p>
            <a:pPr marL="742950" lvl="1" indent="-285750">
              <a:buClr>
                <a:srgbClr val="0067C6"/>
              </a:buClr>
              <a:buFont typeface="Courier New" panose="02070309020205020404" pitchFamily="49" charset="0"/>
              <a:buChar char="o"/>
            </a:pPr>
            <a:endParaRPr lang="en-GB" altLang="en-US" sz="1350" kern="0" dirty="0">
              <a:solidFill>
                <a:srgbClr val="292929"/>
              </a:solidFill>
              <a:latin typeface="Arial"/>
            </a:endParaRPr>
          </a:p>
          <a:p>
            <a:pPr marL="257175" indent="-257175">
              <a:buClr>
                <a:srgbClr val="0067C6"/>
              </a:buClr>
              <a:buFontTx/>
              <a:buChar char="•"/>
            </a:pPr>
            <a:endParaRPr lang="en-GB" altLang="en-US" sz="1350" kern="0" dirty="0">
              <a:solidFill>
                <a:srgbClr val="292929"/>
              </a:solidFill>
              <a:latin typeface="Arial"/>
            </a:endParaRPr>
          </a:p>
          <a:p>
            <a:pPr lvl="1"/>
            <a:endParaRPr lang="nl-NL" sz="1350" dirty="0"/>
          </a:p>
          <a:p>
            <a:endParaRPr lang="en-US" sz="1350" dirty="0"/>
          </a:p>
        </p:txBody>
      </p:sp>
      <p:sp>
        <p:nvSpPr>
          <p:cNvPr id="3" name="TextBox 2">
            <a:extLst>
              <a:ext uri="{FF2B5EF4-FFF2-40B4-BE49-F238E27FC236}">
                <a16:creationId xmlns:a16="http://schemas.microsoft.com/office/drawing/2014/main" id="{6DF63B93-BB35-40AB-8410-C0FBF0F7A93A}"/>
              </a:ext>
            </a:extLst>
          </p:cNvPr>
          <p:cNvSpPr txBox="1"/>
          <p:nvPr/>
        </p:nvSpPr>
        <p:spPr>
          <a:xfrm>
            <a:off x="2209800" y="4019550"/>
            <a:ext cx="4191000" cy="6485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
            <a:solidFill>
              <a:schemeClr val="tx1"/>
            </a:solidFill>
          </a:ln>
        </p:spPr>
        <p:txBody>
          <a:bodyPr wrap="square" rtlCol="0">
            <a:spAutoFit/>
          </a:bodyPr>
          <a:lstStyle/>
          <a:p>
            <a:pPr marL="285750" indent="-285750">
              <a:buClr>
                <a:srgbClr val="0067C6"/>
              </a:buClr>
              <a:buFont typeface="Arial" panose="020B0604020202020204" pitchFamily="34" charset="0"/>
              <a:buChar char="•"/>
            </a:pPr>
            <a:r>
              <a:rPr lang="en-GB" altLang="en-US" sz="1000" kern="0" dirty="0">
                <a:solidFill>
                  <a:srgbClr val="292929"/>
                </a:solidFill>
                <a:latin typeface="Arial"/>
              </a:rPr>
              <a:t>Highest Loss of Service Continuity - LSC2B</a:t>
            </a:r>
          </a:p>
          <a:p>
            <a:pPr marL="285750" indent="-285750">
              <a:buClr>
                <a:srgbClr val="0067C6"/>
              </a:buClr>
              <a:buFont typeface="Arial" panose="020B0604020202020204" pitchFamily="34" charset="0"/>
              <a:buChar char="•"/>
            </a:pPr>
            <a:r>
              <a:rPr lang="en-GB" altLang="en-US" sz="1000" kern="0" dirty="0">
                <a:solidFill>
                  <a:srgbClr val="292929"/>
                </a:solidFill>
                <a:latin typeface="Arial"/>
              </a:rPr>
              <a:t>Partition Class – PM</a:t>
            </a:r>
          </a:p>
          <a:p>
            <a:pPr marL="285750" indent="-285750">
              <a:buClr>
                <a:srgbClr val="0067C6"/>
              </a:buClr>
              <a:buFont typeface="Arial" panose="020B0604020202020204" pitchFamily="34" charset="0"/>
              <a:buChar char="•"/>
            </a:pPr>
            <a:r>
              <a:rPr lang="en-GB" altLang="en-US" sz="1000" kern="0" dirty="0">
                <a:solidFill>
                  <a:srgbClr val="292929"/>
                </a:solidFill>
                <a:latin typeface="Arial"/>
              </a:rPr>
              <a:t>Degree of protection enclosure – IP4X (IP41, IP42 or IP44 option)</a:t>
            </a:r>
          </a:p>
        </p:txBody>
      </p:sp>
    </p:spTree>
    <p:extLst>
      <p:ext uri="{BB962C8B-B14F-4D97-AF65-F5344CB8AC3E}">
        <p14:creationId xmlns:p14="http://schemas.microsoft.com/office/powerpoint/2010/main" val="2775290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51E7EB-17C7-4F55-9069-024E8F42F38A}"/>
              </a:ext>
            </a:extLst>
          </p:cNvPr>
          <p:cNvPicPr>
            <a:picLocks noChangeAspect="1"/>
          </p:cNvPicPr>
          <p:nvPr/>
        </p:nvPicPr>
        <p:blipFill>
          <a:blip r:embed="rId2"/>
          <a:stretch>
            <a:fillRect/>
          </a:stretch>
        </p:blipFill>
        <p:spPr>
          <a:xfrm>
            <a:off x="952901" y="134754"/>
            <a:ext cx="7538236" cy="4433037"/>
          </a:xfrm>
          <a:prstGeom prst="rect">
            <a:avLst/>
          </a:prstGeom>
        </p:spPr>
      </p:pic>
    </p:spTree>
    <p:extLst>
      <p:ext uri="{BB962C8B-B14F-4D97-AF65-F5344CB8AC3E}">
        <p14:creationId xmlns:p14="http://schemas.microsoft.com/office/powerpoint/2010/main" val="4074364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Eaton Vacuum Interrupters</a:t>
            </a:r>
          </a:p>
        </p:txBody>
      </p:sp>
      <p:sp>
        <p:nvSpPr>
          <p:cNvPr id="10" name="Content Placeholder 9"/>
          <p:cNvSpPr>
            <a:spLocks noGrp="1"/>
          </p:cNvSpPr>
          <p:nvPr>
            <p:ph sz="half" idx="2"/>
          </p:nvPr>
        </p:nvSpPr>
        <p:spPr/>
        <p:txBody>
          <a:bodyPr>
            <a:normAutofit fontScale="92500" lnSpcReduction="10000"/>
          </a:bodyPr>
          <a:lstStyle/>
          <a:p>
            <a:pPr marL="0" indent="0">
              <a:buNone/>
            </a:pPr>
            <a:r>
              <a:rPr lang="en-US" sz="1800" b="1" dirty="0">
                <a:solidFill>
                  <a:srgbClr val="0067C6"/>
                </a:solidFill>
              </a:rPr>
              <a:t>Features &amp; benefits </a:t>
            </a:r>
          </a:p>
          <a:p>
            <a:r>
              <a:rPr lang="en-US" sz="1800" dirty="0"/>
              <a:t>Safe </a:t>
            </a:r>
          </a:p>
          <a:p>
            <a:r>
              <a:rPr lang="en-US" sz="1800" dirty="0"/>
              <a:t>Highly reliable </a:t>
            </a:r>
          </a:p>
          <a:p>
            <a:pPr lvl="1"/>
            <a:r>
              <a:rPr lang="en-US" sz="1400" dirty="0"/>
              <a:t>MTBF: &gt;100,000 years</a:t>
            </a:r>
          </a:p>
          <a:p>
            <a:r>
              <a:rPr lang="en-US" sz="1800" dirty="0"/>
              <a:t>Maintenance free </a:t>
            </a:r>
          </a:p>
          <a:p>
            <a:r>
              <a:rPr lang="en-US" sz="1800" dirty="0"/>
              <a:t>&gt; 30,000 mechanical operations </a:t>
            </a:r>
          </a:p>
          <a:p>
            <a:r>
              <a:rPr lang="en-US" sz="1800" dirty="0"/>
              <a:t>&gt; 100 short-circuit switching operations</a:t>
            </a:r>
          </a:p>
          <a:p>
            <a:r>
              <a:rPr lang="en-US" sz="1800" dirty="0"/>
              <a:t>Compact </a:t>
            </a:r>
          </a:p>
          <a:p>
            <a:pPr marL="0" indent="0">
              <a:buNone/>
            </a:pPr>
            <a:endParaRPr lang="en-US" sz="18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8316" y="2266951"/>
            <a:ext cx="3225084"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8"/>
          <p:cNvSpPr>
            <a:spLocks noGrp="1"/>
          </p:cNvSpPr>
          <p:nvPr>
            <p:ph sz="half" idx="1"/>
          </p:nvPr>
        </p:nvSpPr>
        <p:spPr/>
        <p:txBody>
          <a:bodyPr>
            <a:normAutofit fontScale="92500" lnSpcReduction="10000"/>
          </a:bodyPr>
          <a:lstStyle/>
          <a:p>
            <a:pPr marL="0" indent="0" algn="just">
              <a:buNone/>
            </a:pPr>
            <a:r>
              <a:rPr lang="en-US" sz="1600" dirty="0"/>
              <a:t>Eaton vacuum Circuit Breakers and Load Break Switches reliably switch currents and require minimal maintenance while enhancing safety</a:t>
            </a:r>
          </a:p>
        </p:txBody>
      </p:sp>
    </p:spTree>
    <p:extLst>
      <p:ext uri="{BB962C8B-B14F-4D97-AF65-F5344CB8AC3E}">
        <p14:creationId xmlns:p14="http://schemas.microsoft.com/office/powerpoint/2010/main" val="3915613177"/>
      </p:ext>
    </p:extLst>
  </p:cSld>
  <p:clrMapOvr>
    <a:masterClrMapping/>
  </p:clrMapOvr>
  <p:transition spd="med">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E7925-B96C-4407-B799-3E16C319F265}"/>
              </a:ext>
            </a:extLst>
          </p:cNvPr>
          <p:cNvSpPr>
            <a:spLocks noGrp="1"/>
          </p:cNvSpPr>
          <p:nvPr>
            <p:ph type="title"/>
          </p:nvPr>
        </p:nvSpPr>
        <p:spPr/>
        <p:txBody>
          <a:bodyPr/>
          <a:lstStyle/>
          <a:p>
            <a:r>
              <a:rPr lang="nl-NL" dirty="0"/>
              <a:t>Panel typicals standard</a:t>
            </a:r>
          </a:p>
        </p:txBody>
      </p:sp>
      <p:pic>
        <p:nvPicPr>
          <p:cNvPr id="6" name="Picture 5" descr="Schematic VCB Panel">
            <a:extLst>
              <a:ext uri="{FF2B5EF4-FFF2-40B4-BE49-F238E27FC236}">
                <a16:creationId xmlns:a16="http://schemas.microsoft.com/office/drawing/2014/main" id="{7CBD4665-117B-4B7C-95EB-2C42DECF10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730" y="970360"/>
            <a:ext cx="812006" cy="177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ontactor Panel">
            <a:extLst>
              <a:ext uri="{FF2B5EF4-FFF2-40B4-BE49-F238E27FC236}">
                <a16:creationId xmlns:a16="http://schemas.microsoft.com/office/drawing/2014/main" id="{0B1E7016-7559-492F-A8F4-0588981647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6101" y="982861"/>
            <a:ext cx="922734" cy="177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uxiliary Panel">
            <a:extLst>
              <a:ext uri="{FF2B5EF4-FFF2-40B4-BE49-F238E27FC236}">
                <a16:creationId xmlns:a16="http://schemas.microsoft.com/office/drawing/2014/main" id="{9F4B5537-112E-4D3D-A078-92465CAAF7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0901" y="969170"/>
            <a:ext cx="766763"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chematic Riser Right Panel">
            <a:extLst>
              <a:ext uri="{FF2B5EF4-FFF2-40B4-BE49-F238E27FC236}">
                <a16:creationId xmlns:a16="http://schemas.microsoft.com/office/drawing/2014/main" id="{C25D42C7-65F7-41FA-BD01-AFDF254CF0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4294" y="969170"/>
            <a:ext cx="1866210" cy="191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Equipped Riser Right">
            <a:extLst>
              <a:ext uri="{FF2B5EF4-FFF2-40B4-BE49-F238E27FC236}">
                <a16:creationId xmlns:a16="http://schemas.microsoft.com/office/drawing/2014/main" id="{3C3D054F-D34C-4CB4-B50E-0D658AD1C0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7134" y="969170"/>
            <a:ext cx="1842560" cy="191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Schematic Cell VCB">
            <a:extLst>
              <a:ext uri="{FF2B5EF4-FFF2-40B4-BE49-F238E27FC236}">
                <a16:creationId xmlns:a16="http://schemas.microsoft.com/office/drawing/2014/main" id="{BDD3A326-6286-453C-96EE-0B03DD4DDA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730" y="3181350"/>
            <a:ext cx="546497" cy="99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ontactor Cell">
            <a:extLst>
              <a:ext uri="{FF2B5EF4-FFF2-40B4-BE49-F238E27FC236}">
                <a16:creationId xmlns:a16="http://schemas.microsoft.com/office/drawing/2014/main" id="{FE326D50-1B39-46EF-9555-B781D5F44C0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17412" r="11060" b="6061"/>
          <a:stretch>
            <a:fillRect/>
          </a:stretch>
        </p:blipFill>
        <p:spPr bwMode="auto">
          <a:xfrm>
            <a:off x="1676400" y="3181350"/>
            <a:ext cx="660797"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Schematic Cell Disconnector">
            <a:extLst>
              <a:ext uri="{FF2B5EF4-FFF2-40B4-BE49-F238E27FC236}">
                <a16:creationId xmlns:a16="http://schemas.microsoft.com/office/drawing/2014/main" id="{E0B3631E-3E3E-4EA7-8D42-183DD00DD59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91370" y="3163335"/>
            <a:ext cx="587315" cy="99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Schematic Cell Fixed VT Withdrawable Fuse">
            <a:extLst>
              <a:ext uri="{FF2B5EF4-FFF2-40B4-BE49-F238E27FC236}">
                <a16:creationId xmlns:a16="http://schemas.microsoft.com/office/drawing/2014/main" id="{9B36FB89-6E7C-453E-8C65-8B153F06889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60368" y="3193851"/>
            <a:ext cx="627857" cy="9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Schematic Cell Withdrawable VT">
            <a:extLst>
              <a:ext uri="{FF2B5EF4-FFF2-40B4-BE49-F238E27FC236}">
                <a16:creationId xmlns:a16="http://schemas.microsoft.com/office/drawing/2014/main" id="{7DD4AC45-558A-4724-B524-D31F480AD20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15278" y="3189904"/>
            <a:ext cx="602456" cy="94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a:extLst>
              <a:ext uri="{FF2B5EF4-FFF2-40B4-BE49-F238E27FC236}">
                <a16:creationId xmlns:a16="http://schemas.microsoft.com/office/drawing/2014/main" id="{88F0FF8B-0AA6-4C4A-B775-31759486B9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1396" y="3153921"/>
            <a:ext cx="615383" cy="1025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 Box 6">
            <a:extLst>
              <a:ext uri="{FF2B5EF4-FFF2-40B4-BE49-F238E27FC236}">
                <a16:creationId xmlns:a16="http://schemas.microsoft.com/office/drawing/2014/main" id="{56A1BA8E-E13D-4328-8F64-2679E8DA67AD}"/>
              </a:ext>
            </a:extLst>
          </p:cNvPr>
          <p:cNvSpPr txBox="1">
            <a:spLocks noChangeArrowheads="1"/>
          </p:cNvSpPr>
          <p:nvPr/>
        </p:nvSpPr>
        <p:spPr bwMode="auto">
          <a:xfrm>
            <a:off x="1281403" y="4267597"/>
            <a:ext cx="135149" cy="160650"/>
          </a:xfrm>
          <a:prstGeom prst="rect">
            <a:avLst/>
          </a:prstGeom>
          <a:solidFill>
            <a:srgbClr val="808080"/>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algn="ctr" eaLnBrk="1" hangingPunct="1"/>
            <a:r>
              <a:rPr lang="en-GB" altLang="en-US" sz="900" b="1" dirty="0">
                <a:solidFill>
                  <a:srgbClr val="FFFFFF"/>
                </a:solidFill>
              </a:rPr>
              <a:t>1</a:t>
            </a:r>
          </a:p>
        </p:txBody>
      </p:sp>
      <p:sp>
        <p:nvSpPr>
          <p:cNvPr id="22" name="Text Box 6">
            <a:extLst>
              <a:ext uri="{FF2B5EF4-FFF2-40B4-BE49-F238E27FC236}">
                <a16:creationId xmlns:a16="http://schemas.microsoft.com/office/drawing/2014/main" id="{84EE5BB9-D8D4-479B-ACA7-249E14BCB27E}"/>
              </a:ext>
            </a:extLst>
          </p:cNvPr>
          <p:cNvSpPr txBox="1">
            <a:spLocks noChangeArrowheads="1"/>
          </p:cNvSpPr>
          <p:nvPr/>
        </p:nvSpPr>
        <p:spPr bwMode="auto">
          <a:xfrm>
            <a:off x="4651512" y="4267597"/>
            <a:ext cx="135149" cy="160650"/>
          </a:xfrm>
          <a:prstGeom prst="rect">
            <a:avLst/>
          </a:prstGeom>
          <a:solidFill>
            <a:srgbClr val="808080"/>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algn="ctr" eaLnBrk="1" hangingPunct="1"/>
            <a:r>
              <a:rPr lang="en-GB" altLang="en-US" sz="900" b="1" dirty="0">
                <a:solidFill>
                  <a:srgbClr val="FFFFFF"/>
                </a:solidFill>
              </a:rPr>
              <a:t>6</a:t>
            </a:r>
          </a:p>
        </p:txBody>
      </p:sp>
      <p:sp>
        <p:nvSpPr>
          <p:cNvPr id="23" name="Text Box 6">
            <a:extLst>
              <a:ext uri="{FF2B5EF4-FFF2-40B4-BE49-F238E27FC236}">
                <a16:creationId xmlns:a16="http://schemas.microsoft.com/office/drawing/2014/main" id="{2D042108-A0EB-463D-9A0B-C9D738A37119}"/>
              </a:ext>
            </a:extLst>
          </p:cNvPr>
          <p:cNvSpPr txBox="1">
            <a:spLocks noChangeArrowheads="1"/>
          </p:cNvSpPr>
          <p:nvPr/>
        </p:nvSpPr>
        <p:spPr bwMode="auto">
          <a:xfrm>
            <a:off x="3948931" y="4267597"/>
            <a:ext cx="135149" cy="160650"/>
          </a:xfrm>
          <a:prstGeom prst="rect">
            <a:avLst/>
          </a:prstGeom>
          <a:solidFill>
            <a:srgbClr val="808080"/>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algn="ctr" eaLnBrk="1" hangingPunct="1"/>
            <a:r>
              <a:rPr lang="en-GB" altLang="en-US" sz="900" b="1" dirty="0">
                <a:solidFill>
                  <a:srgbClr val="FFFFFF"/>
                </a:solidFill>
              </a:rPr>
              <a:t>5</a:t>
            </a:r>
          </a:p>
        </p:txBody>
      </p:sp>
      <p:sp>
        <p:nvSpPr>
          <p:cNvPr id="24" name="Text Box 6">
            <a:extLst>
              <a:ext uri="{FF2B5EF4-FFF2-40B4-BE49-F238E27FC236}">
                <a16:creationId xmlns:a16="http://schemas.microsoft.com/office/drawing/2014/main" id="{E2C07866-ECCE-4A9F-AF36-876C26568792}"/>
              </a:ext>
            </a:extLst>
          </p:cNvPr>
          <p:cNvSpPr txBox="1">
            <a:spLocks noChangeArrowheads="1"/>
          </p:cNvSpPr>
          <p:nvPr/>
        </p:nvSpPr>
        <p:spPr bwMode="auto">
          <a:xfrm>
            <a:off x="3291190" y="4267597"/>
            <a:ext cx="135149" cy="160650"/>
          </a:xfrm>
          <a:prstGeom prst="rect">
            <a:avLst/>
          </a:prstGeom>
          <a:solidFill>
            <a:srgbClr val="808080"/>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algn="ctr" eaLnBrk="1" hangingPunct="1"/>
            <a:r>
              <a:rPr lang="en-GB" altLang="en-US" sz="900" b="1" dirty="0">
                <a:solidFill>
                  <a:srgbClr val="FFFFFF"/>
                </a:solidFill>
              </a:rPr>
              <a:t>4</a:t>
            </a:r>
          </a:p>
        </p:txBody>
      </p:sp>
      <p:sp>
        <p:nvSpPr>
          <p:cNvPr id="25" name="Text Box 6">
            <a:extLst>
              <a:ext uri="{FF2B5EF4-FFF2-40B4-BE49-F238E27FC236}">
                <a16:creationId xmlns:a16="http://schemas.microsoft.com/office/drawing/2014/main" id="{A7535513-3D1E-4D20-AF07-3DE982DA9522}"/>
              </a:ext>
            </a:extLst>
          </p:cNvPr>
          <p:cNvSpPr txBox="1">
            <a:spLocks noChangeArrowheads="1"/>
          </p:cNvSpPr>
          <p:nvPr/>
        </p:nvSpPr>
        <p:spPr bwMode="auto">
          <a:xfrm>
            <a:off x="2588609" y="4259130"/>
            <a:ext cx="135149" cy="160650"/>
          </a:xfrm>
          <a:prstGeom prst="rect">
            <a:avLst/>
          </a:prstGeom>
          <a:solidFill>
            <a:srgbClr val="808080"/>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algn="ctr" eaLnBrk="1" hangingPunct="1"/>
            <a:r>
              <a:rPr lang="en-GB" altLang="en-US" sz="900" b="1" dirty="0">
                <a:solidFill>
                  <a:srgbClr val="FFFFFF"/>
                </a:solidFill>
              </a:rPr>
              <a:t>3</a:t>
            </a:r>
          </a:p>
        </p:txBody>
      </p:sp>
      <p:sp>
        <p:nvSpPr>
          <p:cNvPr id="26" name="Text Box 6">
            <a:extLst>
              <a:ext uri="{FF2B5EF4-FFF2-40B4-BE49-F238E27FC236}">
                <a16:creationId xmlns:a16="http://schemas.microsoft.com/office/drawing/2014/main" id="{F954ABED-9E7B-49FA-B371-722904DADEA5}"/>
              </a:ext>
            </a:extLst>
          </p:cNvPr>
          <p:cNvSpPr txBox="1">
            <a:spLocks noChangeArrowheads="1"/>
          </p:cNvSpPr>
          <p:nvPr/>
        </p:nvSpPr>
        <p:spPr bwMode="auto">
          <a:xfrm>
            <a:off x="1911971" y="4259130"/>
            <a:ext cx="135149" cy="160650"/>
          </a:xfrm>
          <a:prstGeom prst="rect">
            <a:avLst/>
          </a:prstGeom>
          <a:solidFill>
            <a:srgbClr val="808080"/>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algn="ctr" eaLnBrk="1" hangingPunct="1"/>
            <a:r>
              <a:rPr lang="en-GB" altLang="en-US" sz="900" b="1" dirty="0">
                <a:solidFill>
                  <a:srgbClr val="FFFFFF"/>
                </a:solidFill>
              </a:rPr>
              <a:t>2</a:t>
            </a:r>
          </a:p>
        </p:txBody>
      </p:sp>
      <p:sp>
        <p:nvSpPr>
          <p:cNvPr id="27" name="Text Box 6">
            <a:extLst>
              <a:ext uri="{FF2B5EF4-FFF2-40B4-BE49-F238E27FC236}">
                <a16:creationId xmlns:a16="http://schemas.microsoft.com/office/drawing/2014/main" id="{73853054-5F79-40F4-A213-4CAA4CD4F8B0}"/>
              </a:ext>
            </a:extLst>
          </p:cNvPr>
          <p:cNvSpPr txBox="1">
            <a:spLocks noChangeArrowheads="1"/>
          </p:cNvSpPr>
          <p:nvPr/>
        </p:nvSpPr>
        <p:spPr bwMode="auto">
          <a:xfrm>
            <a:off x="1647627" y="1352550"/>
            <a:ext cx="135149" cy="160650"/>
          </a:xfrm>
          <a:prstGeom prst="rect">
            <a:avLst/>
          </a:prstGeom>
          <a:solidFill>
            <a:srgbClr val="808080"/>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algn="ctr" eaLnBrk="1" hangingPunct="1"/>
            <a:r>
              <a:rPr lang="en-GB" altLang="en-US" sz="900" b="1" dirty="0">
                <a:solidFill>
                  <a:srgbClr val="FFFFFF"/>
                </a:solidFill>
              </a:rPr>
              <a:t>3</a:t>
            </a:r>
          </a:p>
        </p:txBody>
      </p:sp>
      <p:sp>
        <p:nvSpPr>
          <p:cNvPr id="28" name="Text Box 6">
            <a:extLst>
              <a:ext uri="{FF2B5EF4-FFF2-40B4-BE49-F238E27FC236}">
                <a16:creationId xmlns:a16="http://schemas.microsoft.com/office/drawing/2014/main" id="{BB1F48E7-844E-4897-A3F3-AD3E965D3DDD}"/>
              </a:ext>
            </a:extLst>
          </p:cNvPr>
          <p:cNvSpPr txBox="1">
            <a:spLocks noChangeArrowheads="1"/>
          </p:cNvSpPr>
          <p:nvPr/>
        </p:nvSpPr>
        <p:spPr bwMode="auto">
          <a:xfrm>
            <a:off x="1647627" y="1580513"/>
            <a:ext cx="135149" cy="160650"/>
          </a:xfrm>
          <a:prstGeom prst="rect">
            <a:avLst/>
          </a:prstGeom>
          <a:solidFill>
            <a:srgbClr val="808080"/>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algn="ctr" eaLnBrk="1" hangingPunct="1"/>
            <a:r>
              <a:rPr lang="en-GB" altLang="en-US" sz="900" b="1" dirty="0">
                <a:solidFill>
                  <a:srgbClr val="FFFFFF"/>
                </a:solidFill>
              </a:rPr>
              <a:t>6</a:t>
            </a:r>
          </a:p>
        </p:txBody>
      </p:sp>
      <p:sp>
        <p:nvSpPr>
          <p:cNvPr id="29" name="Text Box 6">
            <a:extLst>
              <a:ext uri="{FF2B5EF4-FFF2-40B4-BE49-F238E27FC236}">
                <a16:creationId xmlns:a16="http://schemas.microsoft.com/office/drawing/2014/main" id="{42B54E26-771E-42DB-A06F-57A77924E045}"/>
              </a:ext>
            </a:extLst>
          </p:cNvPr>
          <p:cNvSpPr txBox="1">
            <a:spLocks noChangeArrowheads="1"/>
          </p:cNvSpPr>
          <p:nvPr/>
        </p:nvSpPr>
        <p:spPr bwMode="auto">
          <a:xfrm>
            <a:off x="1481733" y="2114550"/>
            <a:ext cx="135149" cy="160650"/>
          </a:xfrm>
          <a:prstGeom prst="rect">
            <a:avLst/>
          </a:prstGeom>
          <a:solidFill>
            <a:srgbClr val="808080"/>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algn="ctr" eaLnBrk="1" hangingPunct="1"/>
            <a:r>
              <a:rPr lang="en-GB" altLang="en-US" sz="900" b="1" dirty="0">
                <a:solidFill>
                  <a:srgbClr val="FFFFFF"/>
                </a:solidFill>
              </a:rPr>
              <a:t>4</a:t>
            </a:r>
          </a:p>
        </p:txBody>
      </p:sp>
      <p:sp>
        <p:nvSpPr>
          <p:cNvPr id="30" name="Text Box 6">
            <a:extLst>
              <a:ext uri="{FF2B5EF4-FFF2-40B4-BE49-F238E27FC236}">
                <a16:creationId xmlns:a16="http://schemas.microsoft.com/office/drawing/2014/main" id="{6864A478-D310-4B38-B76E-93A1EC9C61E2}"/>
              </a:ext>
            </a:extLst>
          </p:cNvPr>
          <p:cNvSpPr txBox="1">
            <a:spLocks noChangeArrowheads="1"/>
          </p:cNvSpPr>
          <p:nvPr/>
        </p:nvSpPr>
        <p:spPr bwMode="auto">
          <a:xfrm>
            <a:off x="1481733" y="2334815"/>
            <a:ext cx="135149" cy="160650"/>
          </a:xfrm>
          <a:prstGeom prst="rect">
            <a:avLst/>
          </a:prstGeom>
          <a:solidFill>
            <a:srgbClr val="808080"/>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algn="ctr" eaLnBrk="1" hangingPunct="1"/>
            <a:r>
              <a:rPr lang="en-GB" altLang="en-US" sz="900" b="1" dirty="0">
                <a:solidFill>
                  <a:srgbClr val="FFFFFF"/>
                </a:solidFill>
              </a:rPr>
              <a:t>5</a:t>
            </a:r>
          </a:p>
        </p:txBody>
      </p:sp>
      <p:sp>
        <p:nvSpPr>
          <p:cNvPr id="31" name="Text Box 6">
            <a:extLst>
              <a:ext uri="{FF2B5EF4-FFF2-40B4-BE49-F238E27FC236}">
                <a16:creationId xmlns:a16="http://schemas.microsoft.com/office/drawing/2014/main" id="{F79E1958-EAC4-4533-A47E-7611B851B564}"/>
              </a:ext>
            </a:extLst>
          </p:cNvPr>
          <p:cNvSpPr txBox="1">
            <a:spLocks noChangeArrowheads="1"/>
          </p:cNvSpPr>
          <p:nvPr/>
        </p:nvSpPr>
        <p:spPr bwMode="auto">
          <a:xfrm>
            <a:off x="2666982" y="2114550"/>
            <a:ext cx="135149" cy="160650"/>
          </a:xfrm>
          <a:prstGeom prst="rect">
            <a:avLst/>
          </a:prstGeom>
          <a:solidFill>
            <a:srgbClr val="808080"/>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algn="ctr" eaLnBrk="1" hangingPunct="1"/>
            <a:r>
              <a:rPr lang="en-GB" altLang="en-US" sz="900" b="1" dirty="0">
                <a:solidFill>
                  <a:srgbClr val="FFFFFF"/>
                </a:solidFill>
              </a:rPr>
              <a:t>4</a:t>
            </a:r>
          </a:p>
        </p:txBody>
      </p:sp>
      <p:sp>
        <p:nvSpPr>
          <p:cNvPr id="32" name="Text Box 6">
            <a:extLst>
              <a:ext uri="{FF2B5EF4-FFF2-40B4-BE49-F238E27FC236}">
                <a16:creationId xmlns:a16="http://schemas.microsoft.com/office/drawing/2014/main" id="{9AC623F3-CDF2-4723-B646-E89C67C464D3}"/>
              </a:ext>
            </a:extLst>
          </p:cNvPr>
          <p:cNvSpPr txBox="1">
            <a:spLocks noChangeArrowheads="1"/>
          </p:cNvSpPr>
          <p:nvPr/>
        </p:nvSpPr>
        <p:spPr bwMode="auto">
          <a:xfrm>
            <a:off x="3948931" y="1352550"/>
            <a:ext cx="135149" cy="160650"/>
          </a:xfrm>
          <a:prstGeom prst="rect">
            <a:avLst/>
          </a:prstGeom>
          <a:solidFill>
            <a:srgbClr val="808080"/>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algn="ctr" eaLnBrk="1" hangingPunct="1"/>
            <a:r>
              <a:rPr lang="en-GB" altLang="en-US" sz="900" b="1" dirty="0">
                <a:solidFill>
                  <a:srgbClr val="FFFFFF"/>
                </a:solidFill>
              </a:rPr>
              <a:t>5</a:t>
            </a:r>
          </a:p>
        </p:txBody>
      </p:sp>
      <p:sp>
        <p:nvSpPr>
          <p:cNvPr id="33" name="Text Box 6">
            <a:extLst>
              <a:ext uri="{FF2B5EF4-FFF2-40B4-BE49-F238E27FC236}">
                <a16:creationId xmlns:a16="http://schemas.microsoft.com/office/drawing/2014/main" id="{6BBA2FAF-F25D-4A40-B9C5-E97CDF73CE27}"/>
              </a:ext>
            </a:extLst>
          </p:cNvPr>
          <p:cNvSpPr txBox="1">
            <a:spLocks noChangeArrowheads="1"/>
          </p:cNvSpPr>
          <p:nvPr/>
        </p:nvSpPr>
        <p:spPr bwMode="auto">
          <a:xfrm>
            <a:off x="3948930" y="1580513"/>
            <a:ext cx="135149" cy="160650"/>
          </a:xfrm>
          <a:prstGeom prst="rect">
            <a:avLst/>
          </a:prstGeom>
          <a:solidFill>
            <a:srgbClr val="808080"/>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algn="ctr" eaLnBrk="1" hangingPunct="1"/>
            <a:r>
              <a:rPr lang="en-GB" altLang="en-US" sz="900" b="1" dirty="0">
                <a:solidFill>
                  <a:srgbClr val="FFFFFF"/>
                </a:solidFill>
              </a:rPr>
              <a:t>6</a:t>
            </a:r>
          </a:p>
        </p:txBody>
      </p:sp>
      <p:sp>
        <p:nvSpPr>
          <p:cNvPr id="34" name="Text Box 6">
            <a:extLst>
              <a:ext uri="{FF2B5EF4-FFF2-40B4-BE49-F238E27FC236}">
                <a16:creationId xmlns:a16="http://schemas.microsoft.com/office/drawing/2014/main" id="{31E1DC7A-F0B3-4F73-80C0-EBD9BDFCC5B6}"/>
              </a:ext>
            </a:extLst>
          </p:cNvPr>
          <p:cNvSpPr txBox="1">
            <a:spLocks noChangeArrowheads="1"/>
          </p:cNvSpPr>
          <p:nvPr/>
        </p:nvSpPr>
        <p:spPr bwMode="auto">
          <a:xfrm>
            <a:off x="3813781" y="2109922"/>
            <a:ext cx="135149" cy="160650"/>
          </a:xfrm>
          <a:prstGeom prst="rect">
            <a:avLst/>
          </a:prstGeom>
          <a:solidFill>
            <a:srgbClr val="808080"/>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algn="ctr" eaLnBrk="1" hangingPunct="1"/>
            <a:r>
              <a:rPr lang="en-GB" altLang="en-US" sz="900" b="1" dirty="0">
                <a:solidFill>
                  <a:srgbClr val="FFFFFF"/>
                </a:solidFill>
              </a:rPr>
              <a:t>4</a:t>
            </a:r>
          </a:p>
        </p:txBody>
      </p:sp>
      <p:sp>
        <p:nvSpPr>
          <p:cNvPr id="35" name="Text Box 6">
            <a:extLst>
              <a:ext uri="{FF2B5EF4-FFF2-40B4-BE49-F238E27FC236}">
                <a16:creationId xmlns:a16="http://schemas.microsoft.com/office/drawing/2014/main" id="{F97FF006-39E7-4967-8A6E-A509B8F2071E}"/>
              </a:ext>
            </a:extLst>
          </p:cNvPr>
          <p:cNvSpPr txBox="1">
            <a:spLocks noChangeArrowheads="1"/>
          </p:cNvSpPr>
          <p:nvPr/>
        </p:nvSpPr>
        <p:spPr bwMode="auto">
          <a:xfrm>
            <a:off x="5292250" y="1352550"/>
            <a:ext cx="135149" cy="160650"/>
          </a:xfrm>
          <a:prstGeom prst="rect">
            <a:avLst/>
          </a:prstGeom>
          <a:solidFill>
            <a:srgbClr val="808080"/>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algn="ctr" eaLnBrk="1" hangingPunct="1"/>
            <a:r>
              <a:rPr lang="en-GB" altLang="en-US" sz="900" b="1" dirty="0">
                <a:solidFill>
                  <a:srgbClr val="FFFFFF"/>
                </a:solidFill>
              </a:rPr>
              <a:t>6</a:t>
            </a:r>
          </a:p>
        </p:txBody>
      </p:sp>
      <p:sp>
        <p:nvSpPr>
          <p:cNvPr id="36" name="Text Box 6">
            <a:extLst>
              <a:ext uri="{FF2B5EF4-FFF2-40B4-BE49-F238E27FC236}">
                <a16:creationId xmlns:a16="http://schemas.microsoft.com/office/drawing/2014/main" id="{E0BBE46E-C7FA-4EE8-9BA9-A396961D0052}"/>
              </a:ext>
            </a:extLst>
          </p:cNvPr>
          <p:cNvSpPr txBox="1">
            <a:spLocks noChangeArrowheads="1"/>
          </p:cNvSpPr>
          <p:nvPr/>
        </p:nvSpPr>
        <p:spPr bwMode="auto">
          <a:xfrm>
            <a:off x="7474798" y="1350433"/>
            <a:ext cx="135149" cy="160650"/>
          </a:xfrm>
          <a:prstGeom prst="rect">
            <a:avLst/>
          </a:prstGeom>
          <a:solidFill>
            <a:srgbClr val="808080"/>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algn="ctr" eaLnBrk="1" hangingPunct="1"/>
            <a:r>
              <a:rPr lang="en-GB" altLang="en-US" sz="900" b="1" dirty="0">
                <a:solidFill>
                  <a:srgbClr val="FFFFFF"/>
                </a:solidFill>
              </a:rPr>
              <a:t>6</a:t>
            </a:r>
          </a:p>
        </p:txBody>
      </p:sp>
      <p:sp>
        <p:nvSpPr>
          <p:cNvPr id="37" name="Text Box 6">
            <a:extLst>
              <a:ext uri="{FF2B5EF4-FFF2-40B4-BE49-F238E27FC236}">
                <a16:creationId xmlns:a16="http://schemas.microsoft.com/office/drawing/2014/main" id="{A3DEC4F1-8730-46B6-BA1D-080E42C1B01D}"/>
              </a:ext>
            </a:extLst>
          </p:cNvPr>
          <p:cNvSpPr txBox="1">
            <a:spLocks noChangeArrowheads="1"/>
          </p:cNvSpPr>
          <p:nvPr/>
        </p:nvSpPr>
        <p:spPr bwMode="auto">
          <a:xfrm>
            <a:off x="5068420" y="2495465"/>
            <a:ext cx="135149" cy="160650"/>
          </a:xfrm>
          <a:prstGeom prst="rect">
            <a:avLst/>
          </a:prstGeom>
          <a:solidFill>
            <a:srgbClr val="808080"/>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algn="ctr" eaLnBrk="1" hangingPunct="1"/>
            <a:r>
              <a:rPr lang="en-GB" altLang="en-US" sz="900" b="1" dirty="0">
                <a:solidFill>
                  <a:srgbClr val="FFFFFF"/>
                </a:solidFill>
              </a:rPr>
              <a:t>4</a:t>
            </a:r>
          </a:p>
        </p:txBody>
      </p:sp>
      <p:sp>
        <p:nvSpPr>
          <p:cNvPr id="38" name="Text Box 6">
            <a:extLst>
              <a:ext uri="{FF2B5EF4-FFF2-40B4-BE49-F238E27FC236}">
                <a16:creationId xmlns:a16="http://schemas.microsoft.com/office/drawing/2014/main" id="{DDD046E2-0C35-4ACE-B6C9-E55B5DCBB401}"/>
              </a:ext>
            </a:extLst>
          </p:cNvPr>
          <p:cNvSpPr txBox="1">
            <a:spLocks noChangeArrowheads="1"/>
          </p:cNvSpPr>
          <p:nvPr/>
        </p:nvSpPr>
        <p:spPr bwMode="auto">
          <a:xfrm>
            <a:off x="7315200" y="2495465"/>
            <a:ext cx="135149" cy="160650"/>
          </a:xfrm>
          <a:prstGeom prst="rect">
            <a:avLst/>
          </a:prstGeom>
          <a:solidFill>
            <a:srgbClr val="808080"/>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algn="ctr" eaLnBrk="1" hangingPunct="1"/>
            <a:r>
              <a:rPr lang="en-GB" altLang="en-US" sz="900" b="1" dirty="0">
                <a:solidFill>
                  <a:srgbClr val="FFFFFF"/>
                </a:solidFill>
              </a:rPr>
              <a:t>4</a:t>
            </a:r>
          </a:p>
        </p:txBody>
      </p:sp>
      <p:sp>
        <p:nvSpPr>
          <p:cNvPr id="39" name="Text Box 6">
            <a:extLst>
              <a:ext uri="{FF2B5EF4-FFF2-40B4-BE49-F238E27FC236}">
                <a16:creationId xmlns:a16="http://schemas.microsoft.com/office/drawing/2014/main" id="{32065685-4B30-453F-9446-BBF5A29E9B6C}"/>
              </a:ext>
            </a:extLst>
          </p:cNvPr>
          <p:cNvSpPr txBox="1">
            <a:spLocks noChangeArrowheads="1"/>
          </p:cNvSpPr>
          <p:nvPr/>
        </p:nvSpPr>
        <p:spPr bwMode="auto">
          <a:xfrm>
            <a:off x="8359355" y="1350433"/>
            <a:ext cx="135149" cy="160650"/>
          </a:xfrm>
          <a:prstGeom prst="rect">
            <a:avLst/>
          </a:prstGeom>
          <a:solidFill>
            <a:srgbClr val="808080"/>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algn="ctr" eaLnBrk="1" hangingPunct="1"/>
            <a:r>
              <a:rPr lang="en-GB" altLang="en-US" sz="900" b="1" dirty="0">
                <a:solidFill>
                  <a:srgbClr val="FFFFFF"/>
                </a:solidFill>
              </a:rPr>
              <a:t>3</a:t>
            </a:r>
          </a:p>
        </p:txBody>
      </p:sp>
      <p:sp>
        <p:nvSpPr>
          <p:cNvPr id="40" name="Text Box 6">
            <a:extLst>
              <a:ext uri="{FF2B5EF4-FFF2-40B4-BE49-F238E27FC236}">
                <a16:creationId xmlns:a16="http://schemas.microsoft.com/office/drawing/2014/main" id="{BDE08973-D950-4D1E-B112-160DD5D2337F}"/>
              </a:ext>
            </a:extLst>
          </p:cNvPr>
          <p:cNvSpPr txBox="1">
            <a:spLocks noChangeArrowheads="1"/>
          </p:cNvSpPr>
          <p:nvPr/>
        </p:nvSpPr>
        <p:spPr bwMode="auto">
          <a:xfrm>
            <a:off x="8359355" y="1580513"/>
            <a:ext cx="135149" cy="160650"/>
          </a:xfrm>
          <a:prstGeom prst="rect">
            <a:avLst/>
          </a:prstGeom>
          <a:solidFill>
            <a:srgbClr val="808080"/>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nchor="ctr"/>
          <a:lstStyle>
            <a:lvl1pPr eaLnBrk="0" hangingPunct="0">
              <a:defRPr sz="1600">
                <a:solidFill>
                  <a:schemeClr val="bg1"/>
                </a:solidFill>
                <a:latin typeface="Arial" charset="0"/>
              </a:defRPr>
            </a:lvl1pPr>
            <a:lvl2pPr marL="742950" indent="-285750" eaLnBrk="0" hangingPunct="0">
              <a:defRPr sz="1600">
                <a:solidFill>
                  <a:schemeClr val="bg1"/>
                </a:solidFill>
                <a:latin typeface="Arial" charset="0"/>
              </a:defRPr>
            </a:lvl2pPr>
            <a:lvl3pPr marL="1143000" indent="-228600" eaLnBrk="0" hangingPunct="0">
              <a:defRPr sz="1600">
                <a:solidFill>
                  <a:schemeClr val="bg1"/>
                </a:solidFill>
                <a:latin typeface="Arial" charset="0"/>
              </a:defRPr>
            </a:lvl3pPr>
            <a:lvl4pPr marL="1600200" indent="-228600" eaLnBrk="0" hangingPunct="0">
              <a:defRPr sz="1600">
                <a:solidFill>
                  <a:schemeClr val="bg1"/>
                </a:solidFill>
                <a:latin typeface="Arial" charset="0"/>
              </a:defRPr>
            </a:lvl4pPr>
            <a:lvl5pPr marL="2057400" indent="-228600" eaLnBrk="0" hangingPunct="0">
              <a:defRPr sz="1600">
                <a:solidFill>
                  <a:schemeClr val="bg1"/>
                </a:solidFill>
                <a:latin typeface="Arial" charset="0"/>
              </a:defRPr>
            </a:lvl5pPr>
            <a:lvl6pPr marL="2514600" indent="-228600" eaLnBrk="0" fontAlgn="base" hangingPunct="0">
              <a:lnSpc>
                <a:spcPct val="110000"/>
              </a:lnSpc>
              <a:spcBef>
                <a:spcPct val="20000"/>
              </a:spcBef>
              <a:spcAft>
                <a:spcPct val="0"/>
              </a:spcAft>
              <a:buClr>
                <a:srgbClr val="3367CD"/>
              </a:buClr>
              <a:defRPr sz="1600">
                <a:solidFill>
                  <a:schemeClr val="bg1"/>
                </a:solidFill>
                <a:latin typeface="Arial" charset="0"/>
              </a:defRPr>
            </a:lvl6pPr>
            <a:lvl7pPr marL="2971800" indent="-228600" eaLnBrk="0" fontAlgn="base" hangingPunct="0">
              <a:lnSpc>
                <a:spcPct val="110000"/>
              </a:lnSpc>
              <a:spcBef>
                <a:spcPct val="20000"/>
              </a:spcBef>
              <a:spcAft>
                <a:spcPct val="0"/>
              </a:spcAft>
              <a:buClr>
                <a:srgbClr val="3367CD"/>
              </a:buClr>
              <a:defRPr sz="1600">
                <a:solidFill>
                  <a:schemeClr val="bg1"/>
                </a:solidFill>
                <a:latin typeface="Arial" charset="0"/>
              </a:defRPr>
            </a:lvl7pPr>
            <a:lvl8pPr marL="3429000" indent="-228600" eaLnBrk="0" fontAlgn="base" hangingPunct="0">
              <a:lnSpc>
                <a:spcPct val="110000"/>
              </a:lnSpc>
              <a:spcBef>
                <a:spcPct val="20000"/>
              </a:spcBef>
              <a:spcAft>
                <a:spcPct val="0"/>
              </a:spcAft>
              <a:buClr>
                <a:srgbClr val="3367CD"/>
              </a:buClr>
              <a:defRPr sz="1600">
                <a:solidFill>
                  <a:schemeClr val="bg1"/>
                </a:solidFill>
                <a:latin typeface="Arial" charset="0"/>
              </a:defRPr>
            </a:lvl8pPr>
            <a:lvl9pPr marL="3886200" indent="-228600" eaLnBrk="0" fontAlgn="base" hangingPunct="0">
              <a:lnSpc>
                <a:spcPct val="110000"/>
              </a:lnSpc>
              <a:spcBef>
                <a:spcPct val="20000"/>
              </a:spcBef>
              <a:spcAft>
                <a:spcPct val="0"/>
              </a:spcAft>
              <a:buClr>
                <a:srgbClr val="3367CD"/>
              </a:buClr>
              <a:defRPr sz="1600">
                <a:solidFill>
                  <a:schemeClr val="bg1"/>
                </a:solidFill>
                <a:latin typeface="Arial" charset="0"/>
              </a:defRPr>
            </a:lvl9pPr>
          </a:lstStyle>
          <a:p>
            <a:pPr algn="ctr" eaLnBrk="1" hangingPunct="1"/>
            <a:r>
              <a:rPr lang="en-GB" altLang="en-US" sz="900" b="1" dirty="0">
                <a:solidFill>
                  <a:srgbClr val="FFFFFF"/>
                </a:solidFill>
              </a:rPr>
              <a:t>5</a:t>
            </a:r>
          </a:p>
        </p:txBody>
      </p:sp>
      <p:sp>
        <p:nvSpPr>
          <p:cNvPr id="41" name="TextBox 40">
            <a:extLst>
              <a:ext uri="{FF2B5EF4-FFF2-40B4-BE49-F238E27FC236}">
                <a16:creationId xmlns:a16="http://schemas.microsoft.com/office/drawing/2014/main" id="{C055C5F6-50F7-45C4-BC89-BB9C1B2952BF}"/>
              </a:ext>
            </a:extLst>
          </p:cNvPr>
          <p:cNvSpPr txBox="1"/>
          <p:nvPr/>
        </p:nvSpPr>
        <p:spPr>
          <a:xfrm>
            <a:off x="5723800" y="3414804"/>
            <a:ext cx="2801932" cy="61298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175">
            <a:solidFill>
              <a:schemeClr val="tx1"/>
            </a:solidFill>
          </a:ln>
        </p:spPr>
        <p:txBody>
          <a:bodyPr wrap="square" rtlCol="0">
            <a:spAutoFit/>
          </a:bodyPr>
          <a:lstStyle/>
          <a:p>
            <a:pPr algn="ctr"/>
            <a:r>
              <a:rPr lang="nl-NL" dirty="0"/>
              <a:t>For </a:t>
            </a:r>
            <a:r>
              <a:rPr lang="nl-NL" dirty="0" err="1"/>
              <a:t>other</a:t>
            </a:r>
            <a:r>
              <a:rPr lang="nl-NL" dirty="0"/>
              <a:t> </a:t>
            </a:r>
            <a:r>
              <a:rPr lang="nl-NL" dirty="0" err="1"/>
              <a:t>available</a:t>
            </a:r>
            <a:r>
              <a:rPr lang="nl-NL" dirty="0"/>
              <a:t> options, </a:t>
            </a:r>
            <a:r>
              <a:rPr lang="nl-NL" dirty="0" err="1"/>
              <a:t>please</a:t>
            </a:r>
            <a:r>
              <a:rPr lang="nl-NL" dirty="0"/>
              <a:t> contact Eaton</a:t>
            </a:r>
            <a:endParaRPr lang="en-US" dirty="0"/>
          </a:p>
        </p:txBody>
      </p:sp>
    </p:spTree>
    <p:extLst>
      <p:ext uri="{BB962C8B-B14F-4D97-AF65-F5344CB8AC3E}">
        <p14:creationId xmlns:p14="http://schemas.microsoft.com/office/powerpoint/2010/main" val="2561287718"/>
      </p:ext>
    </p:extLst>
  </p:cSld>
  <p:clrMapOvr>
    <a:masterClrMapping/>
  </p:clrMapOvr>
  <p:transition spd="med">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E7925-B96C-4407-B799-3E16C319F265}"/>
              </a:ext>
            </a:extLst>
          </p:cNvPr>
          <p:cNvSpPr>
            <a:spLocks noGrp="1"/>
          </p:cNvSpPr>
          <p:nvPr>
            <p:ph type="title"/>
          </p:nvPr>
        </p:nvSpPr>
        <p:spPr/>
        <p:txBody>
          <a:bodyPr/>
          <a:lstStyle/>
          <a:p>
            <a:r>
              <a:rPr lang="nl-NL" dirty="0"/>
              <a:t>Panel typicals special</a:t>
            </a:r>
          </a:p>
        </p:txBody>
      </p:sp>
      <p:pic>
        <p:nvPicPr>
          <p:cNvPr id="43" name="Picture 42">
            <a:extLst>
              <a:ext uri="{FF2B5EF4-FFF2-40B4-BE49-F238E27FC236}">
                <a16:creationId xmlns:a16="http://schemas.microsoft.com/office/drawing/2014/main" id="{3C4EFDEE-EB0F-4633-BB80-6735161749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971550"/>
            <a:ext cx="1697405" cy="2381395"/>
          </a:xfrm>
          <a:prstGeom prst="rect">
            <a:avLst/>
          </a:prstGeom>
          <a:ln w="3175">
            <a:solidFill>
              <a:srgbClr val="333333"/>
            </a:solidFill>
          </a:ln>
        </p:spPr>
      </p:pic>
      <p:pic>
        <p:nvPicPr>
          <p:cNvPr id="44" name="Picture 43">
            <a:extLst>
              <a:ext uri="{FF2B5EF4-FFF2-40B4-BE49-F238E27FC236}">
                <a16:creationId xmlns:a16="http://schemas.microsoft.com/office/drawing/2014/main" id="{F928F5B8-C993-4720-B266-4BDAA1179B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6061" y="971550"/>
            <a:ext cx="1609082" cy="2381395"/>
          </a:xfrm>
          <a:prstGeom prst="rect">
            <a:avLst/>
          </a:prstGeom>
          <a:ln w="3175">
            <a:solidFill>
              <a:srgbClr val="333333"/>
            </a:solidFill>
          </a:ln>
        </p:spPr>
      </p:pic>
      <p:pic>
        <p:nvPicPr>
          <p:cNvPr id="45" name="Picture 44">
            <a:extLst>
              <a:ext uri="{FF2B5EF4-FFF2-40B4-BE49-F238E27FC236}">
                <a16:creationId xmlns:a16="http://schemas.microsoft.com/office/drawing/2014/main" id="{CDBF6B02-29B8-424B-AC3F-D273138F4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971550"/>
            <a:ext cx="1761646" cy="2381395"/>
          </a:xfrm>
          <a:prstGeom prst="rect">
            <a:avLst/>
          </a:prstGeom>
          <a:ln w="3175">
            <a:solidFill>
              <a:srgbClr val="333333"/>
            </a:solidFill>
          </a:ln>
        </p:spPr>
      </p:pic>
      <p:sp>
        <p:nvSpPr>
          <p:cNvPr id="3" name="TextBox 2">
            <a:extLst>
              <a:ext uri="{FF2B5EF4-FFF2-40B4-BE49-F238E27FC236}">
                <a16:creationId xmlns:a16="http://schemas.microsoft.com/office/drawing/2014/main" id="{2515B329-9C95-4042-A9A0-12207140779E}"/>
              </a:ext>
            </a:extLst>
          </p:cNvPr>
          <p:cNvSpPr txBox="1"/>
          <p:nvPr/>
        </p:nvSpPr>
        <p:spPr>
          <a:xfrm>
            <a:off x="990600" y="3446189"/>
            <a:ext cx="1697405" cy="889154"/>
          </a:xfrm>
          <a:prstGeom prst="rect">
            <a:avLst/>
          </a:prstGeom>
          <a:noFill/>
        </p:spPr>
        <p:txBody>
          <a:bodyPr wrap="square" rtlCol="0">
            <a:spAutoFit/>
          </a:bodyPr>
          <a:lstStyle/>
          <a:p>
            <a:pPr algn="ctr"/>
            <a:r>
              <a:rPr lang="nl-NL" sz="1200" dirty="0"/>
              <a:t>Slimline contactor  315/400 A up to 7.2 kV (400 mm panel width) </a:t>
            </a:r>
          </a:p>
        </p:txBody>
      </p:sp>
      <p:sp>
        <p:nvSpPr>
          <p:cNvPr id="46" name="TextBox 45">
            <a:extLst>
              <a:ext uri="{FF2B5EF4-FFF2-40B4-BE49-F238E27FC236}">
                <a16:creationId xmlns:a16="http://schemas.microsoft.com/office/drawing/2014/main" id="{F89A819E-F0B6-4B38-815A-324E830929B0}"/>
              </a:ext>
            </a:extLst>
          </p:cNvPr>
          <p:cNvSpPr txBox="1"/>
          <p:nvPr/>
        </p:nvSpPr>
        <p:spPr>
          <a:xfrm>
            <a:off x="3816061" y="3442762"/>
            <a:ext cx="1609082" cy="686022"/>
          </a:xfrm>
          <a:prstGeom prst="rect">
            <a:avLst/>
          </a:prstGeom>
          <a:noFill/>
        </p:spPr>
        <p:txBody>
          <a:bodyPr wrap="square" rtlCol="0">
            <a:spAutoFit/>
          </a:bodyPr>
          <a:lstStyle/>
          <a:p>
            <a:pPr algn="ctr"/>
            <a:r>
              <a:rPr lang="nl-NL" sz="1200" dirty="0"/>
              <a:t>Fused loadbreak switch fixed up to 24 kV  </a:t>
            </a:r>
          </a:p>
        </p:txBody>
      </p:sp>
      <p:sp>
        <p:nvSpPr>
          <p:cNvPr id="47" name="TextBox 46">
            <a:extLst>
              <a:ext uri="{FF2B5EF4-FFF2-40B4-BE49-F238E27FC236}">
                <a16:creationId xmlns:a16="http://schemas.microsoft.com/office/drawing/2014/main" id="{AB93F93E-C7AF-4FB3-ABA2-A61A6800A56A}"/>
              </a:ext>
            </a:extLst>
          </p:cNvPr>
          <p:cNvSpPr txBox="1"/>
          <p:nvPr/>
        </p:nvSpPr>
        <p:spPr>
          <a:xfrm>
            <a:off x="6553200" y="3442762"/>
            <a:ext cx="1761646" cy="1369286"/>
          </a:xfrm>
          <a:prstGeom prst="rect">
            <a:avLst/>
          </a:prstGeom>
          <a:noFill/>
        </p:spPr>
        <p:txBody>
          <a:bodyPr wrap="square" rtlCol="0">
            <a:spAutoFit/>
          </a:bodyPr>
          <a:lstStyle/>
          <a:p>
            <a:pPr algn="ctr"/>
            <a:r>
              <a:rPr lang="nl-NL" sz="1200" dirty="0"/>
              <a:t>Single width panel solutions with cables in/out (top/bottom, top/top)</a:t>
            </a:r>
          </a:p>
          <a:p>
            <a:pPr algn="ctr"/>
            <a:endParaRPr lang="nl-NL" sz="1200" dirty="0"/>
          </a:p>
          <a:p>
            <a:pPr algn="ctr"/>
            <a:r>
              <a:rPr lang="nl-NL" sz="1200" dirty="0">
                <a:hlinkClick r:id="" action="ppaction://noaction"/>
              </a:rPr>
              <a:t>------&gt;</a:t>
            </a:r>
            <a:endParaRPr lang="nl-NL" sz="1200" dirty="0"/>
          </a:p>
        </p:txBody>
      </p:sp>
    </p:spTree>
    <p:extLst>
      <p:ext uri="{BB962C8B-B14F-4D97-AF65-F5344CB8AC3E}">
        <p14:creationId xmlns:p14="http://schemas.microsoft.com/office/powerpoint/2010/main" val="1775313807"/>
      </p:ext>
    </p:extLst>
  </p:cSld>
  <p:clrMapOvr>
    <a:masterClrMapping/>
  </p:clrMapOvr>
  <p:transition spd="med">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Main dimensions Power Xpert UX</a:t>
            </a:r>
            <a:endParaRPr lang="en-US" dirty="0"/>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0800" y="928562"/>
            <a:ext cx="5181599" cy="3454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928563"/>
            <a:ext cx="1133309" cy="3578871"/>
          </a:xfrm>
          <a:prstGeom prst="rect">
            <a:avLst/>
          </a:prstGeom>
        </p:spPr>
      </p:pic>
      <p:sp>
        <p:nvSpPr>
          <p:cNvPr id="3" name="TextBox 2"/>
          <p:cNvSpPr txBox="1"/>
          <p:nvPr/>
        </p:nvSpPr>
        <p:spPr>
          <a:xfrm>
            <a:off x="2590800" y="4397704"/>
            <a:ext cx="4875061" cy="348750"/>
          </a:xfrm>
          <a:prstGeom prst="rect">
            <a:avLst/>
          </a:prstGeom>
          <a:noFill/>
        </p:spPr>
        <p:txBody>
          <a:bodyPr wrap="square" rtlCol="0">
            <a:spAutoFit/>
          </a:bodyPr>
          <a:lstStyle/>
          <a:p>
            <a:r>
              <a:rPr lang="nl-NL" sz="788" baseline="30000" dirty="0"/>
              <a:t>(1)</a:t>
            </a:r>
            <a:r>
              <a:rPr lang="nl-NL" sz="788" dirty="0"/>
              <a:t> Total height with standard arc channel for venting gases outside the switchroom. For the availability of low height arc channels and solutions for arc exhaust inside the switchroom, please contact Eaton.</a:t>
            </a:r>
            <a:endParaRPr lang="en-US" sz="788" dirty="0"/>
          </a:p>
        </p:txBody>
      </p:sp>
      <p:sp>
        <p:nvSpPr>
          <p:cNvPr id="4" name="Rectangle: Rounded Corners 3">
            <a:extLst>
              <a:ext uri="{FF2B5EF4-FFF2-40B4-BE49-F238E27FC236}">
                <a16:creationId xmlns:a16="http://schemas.microsoft.com/office/drawing/2014/main" id="{7DE4D7CF-7514-44BF-B241-C19465DBAB83}"/>
              </a:ext>
            </a:extLst>
          </p:cNvPr>
          <p:cNvSpPr/>
          <p:nvPr/>
        </p:nvSpPr>
        <p:spPr bwMode="auto">
          <a:xfrm>
            <a:off x="2437531" y="2114550"/>
            <a:ext cx="5181598" cy="822722"/>
          </a:xfrm>
          <a:prstGeom prst="roundRect">
            <a:avLst/>
          </a:prstGeom>
          <a:noFill/>
          <a:ln w="22225"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nl-NL" sz="16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691635391"/>
      </p:ext>
    </p:extLst>
  </p:cSld>
  <p:clrMapOvr>
    <a:masterClrMapping/>
  </p:clrMapOvr>
  <p:transition spd="med">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0406625\Pictures\Xiria_E_A_4Fields.jpg"/>
          <p:cNvPicPr>
            <a:picLocks noChangeAspect="1" noChangeArrowheads="1"/>
          </p:cNvPicPr>
          <p:nvPr/>
        </p:nvPicPr>
        <p:blipFill rotWithShape="1">
          <a:blip r:embed="rId2">
            <a:extLst>
              <a:ext uri="{28A0092B-C50C-407E-A947-70E740481C1C}">
                <a14:useLocalDpi xmlns:a14="http://schemas.microsoft.com/office/drawing/2010/main" val="0"/>
              </a:ext>
            </a:extLst>
          </a:blip>
          <a:srcRect l="1455" t="5441" b="44145"/>
          <a:stretch/>
        </p:blipFill>
        <p:spPr bwMode="auto">
          <a:xfrm>
            <a:off x="445168" y="0"/>
            <a:ext cx="8309540" cy="39343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445168" y="0"/>
            <a:ext cx="8394032" cy="3934326"/>
          </a:xfrm>
          <a:prstGeom prst="rect">
            <a:avLst/>
          </a:prstGeom>
          <a:solidFill>
            <a:schemeClr val="bg1">
              <a:alpha val="7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4" name="Title 3"/>
          <p:cNvSpPr>
            <a:spLocks noGrp="1"/>
          </p:cNvSpPr>
          <p:nvPr>
            <p:ph type="ctrTitle"/>
          </p:nvPr>
        </p:nvSpPr>
        <p:spPr/>
        <p:txBody>
          <a:bodyPr/>
          <a:lstStyle/>
          <a:p>
            <a:r>
              <a:rPr lang="en-US" dirty="0">
                <a:solidFill>
                  <a:srgbClr val="0067C6"/>
                </a:solidFill>
              </a:rPr>
              <a:t>Power Distribution Division </a:t>
            </a:r>
            <a:br>
              <a:rPr lang="en-US" dirty="0">
                <a:solidFill>
                  <a:srgbClr val="0067C6"/>
                </a:solidFill>
              </a:rPr>
            </a:br>
            <a:r>
              <a:rPr lang="en-US" dirty="0">
                <a:solidFill>
                  <a:srgbClr val="0067C6"/>
                </a:solidFill>
              </a:rPr>
              <a:t>and MV switchgear</a:t>
            </a:r>
          </a:p>
        </p:txBody>
      </p:sp>
      <p:pic>
        <p:nvPicPr>
          <p:cNvPr id="3" name="Picture 2">
            <a:extLst>
              <a:ext uri="{FF2B5EF4-FFF2-40B4-BE49-F238E27FC236}">
                <a16:creationId xmlns:a16="http://schemas.microsoft.com/office/drawing/2014/main" id="{79D03319-F668-4376-B00B-E434320CBCCD}"/>
              </a:ext>
            </a:extLst>
          </p:cNvPr>
          <p:cNvPicPr>
            <a:picLocks noChangeAspect="1"/>
          </p:cNvPicPr>
          <p:nvPr/>
        </p:nvPicPr>
        <p:blipFill>
          <a:blip r:embed="rId3"/>
          <a:stretch>
            <a:fillRect/>
          </a:stretch>
        </p:blipFill>
        <p:spPr>
          <a:xfrm>
            <a:off x="0" y="1"/>
            <a:ext cx="9144000" cy="4476749"/>
          </a:xfrm>
          <a:prstGeom prst="rect">
            <a:avLst/>
          </a:prstGeom>
        </p:spPr>
      </p:pic>
    </p:spTree>
    <p:extLst>
      <p:ext uri="{BB962C8B-B14F-4D97-AF65-F5344CB8AC3E}">
        <p14:creationId xmlns:p14="http://schemas.microsoft.com/office/powerpoint/2010/main" val="1907338601"/>
      </p:ext>
    </p:extLst>
  </p:cSld>
  <p:clrMapOvr>
    <a:masterClrMapping/>
  </p:clrMapOvr>
  <p:transition spd="med">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29308" y="0"/>
            <a:ext cx="9144000" cy="5143500"/>
          </a:xfrm>
          <a:prstGeom prst="rect">
            <a:avLst/>
          </a:prstGeom>
          <a:solidFill>
            <a:schemeClr val="bg1"/>
          </a:solidFill>
          <a:ln>
            <a:noFill/>
          </a:ln>
          <a:effectLst/>
        </p:spPr>
        <p:txBody>
          <a:bodyPr wrap="none" anchor="ctr"/>
          <a:lstStyle/>
          <a:p>
            <a:endParaRPr lang="en-US"/>
          </a:p>
        </p:txBody>
      </p:sp>
      <p:sp>
        <p:nvSpPr>
          <p:cNvPr id="4" name="Text Box 7">
            <a:hlinkClick r:id="rId3"/>
          </p:cNvPr>
          <p:cNvSpPr txBox="1">
            <a:spLocks noChangeArrowheads="1"/>
          </p:cNvSpPr>
          <p:nvPr/>
        </p:nvSpPr>
        <p:spPr bwMode="auto">
          <a:xfrm>
            <a:off x="2857193" y="3737068"/>
            <a:ext cx="3370997" cy="40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sz="2000" i="1">
                <a:solidFill>
                  <a:srgbClr val="147DBE"/>
                </a:solidFill>
              </a:rPr>
              <a:t>www.eaton.com</a:t>
            </a:r>
          </a:p>
        </p:txBody>
      </p:sp>
      <p:pic>
        <p:nvPicPr>
          <p:cNvPr id="1028" name="Picture 4" descr="Image result for eaton powering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652" y="1815581"/>
            <a:ext cx="4428702" cy="144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262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948F2A-D736-4AD2-B371-E43E318B4737}"/>
              </a:ext>
            </a:extLst>
          </p:cNvPr>
          <p:cNvSpPr/>
          <p:nvPr/>
        </p:nvSpPr>
        <p:spPr>
          <a:xfrm>
            <a:off x="88900" y="2444750"/>
            <a:ext cx="9144000" cy="204469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2"/>
                </a:solidFill>
              </a:rPr>
              <a:t>Eatons</a:t>
            </a:r>
            <a:r>
              <a:rPr lang="en-US" dirty="0">
                <a:solidFill>
                  <a:schemeClr val="tx2"/>
                </a:solidFill>
              </a:rPr>
              <a:t> reaction</a:t>
            </a:r>
          </a:p>
          <a:p>
            <a:r>
              <a:rPr lang="en-US" dirty="0">
                <a:solidFill>
                  <a:schemeClr val="accent1">
                    <a:lumMod val="75000"/>
                  </a:schemeClr>
                </a:solidFill>
              </a:rPr>
              <a:t>Eaton welcomes the Report as an important contribution to the available evidence on SF6 gas usage and the opportunity for replacing it in electrical switchgear.  The Report correctly signals the need for an early phase- out of SF6 (by 2025) and the need for policy intervention to ensure that the right incentives are put into place for a rapid uptake of SF6 alternatives.</a:t>
            </a:r>
            <a:endParaRPr lang="en-GB" dirty="0">
              <a:solidFill>
                <a:schemeClr val="accent1">
                  <a:lumMod val="75000"/>
                </a:schemeClr>
              </a:solidFill>
            </a:endParaRPr>
          </a:p>
        </p:txBody>
      </p:sp>
      <p:sp>
        <p:nvSpPr>
          <p:cNvPr id="2" name="Title 1">
            <a:extLst>
              <a:ext uri="{FF2B5EF4-FFF2-40B4-BE49-F238E27FC236}">
                <a16:creationId xmlns:a16="http://schemas.microsoft.com/office/drawing/2014/main" id="{E1084D72-20C7-4393-864D-7704E1BC08DB}"/>
              </a:ext>
            </a:extLst>
          </p:cNvPr>
          <p:cNvSpPr>
            <a:spLocks noGrp="1"/>
          </p:cNvSpPr>
          <p:nvPr>
            <p:ph type="title"/>
          </p:nvPr>
        </p:nvSpPr>
        <p:spPr/>
        <p:txBody>
          <a:bodyPr/>
          <a:lstStyle/>
          <a:p>
            <a:r>
              <a:rPr lang="en-GB"/>
              <a:t>The future of SF</a:t>
            </a:r>
            <a:r>
              <a:rPr lang="en-GB" baseline="-25000"/>
              <a:t>6</a:t>
            </a:r>
            <a:r>
              <a:rPr lang="en-GB"/>
              <a:t> switchgear</a:t>
            </a:r>
          </a:p>
        </p:txBody>
      </p:sp>
      <p:sp>
        <p:nvSpPr>
          <p:cNvPr id="3" name="Content Placeholder 2">
            <a:extLst>
              <a:ext uri="{FF2B5EF4-FFF2-40B4-BE49-F238E27FC236}">
                <a16:creationId xmlns:a16="http://schemas.microsoft.com/office/drawing/2014/main" id="{8345D59C-6E2D-4EE5-8BBC-85C98BEDE481}"/>
              </a:ext>
            </a:extLst>
          </p:cNvPr>
          <p:cNvSpPr>
            <a:spLocks noGrp="1"/>
          </p:cNvSpPr>
          <p:nvPr>
            <p:ph idx="1"/>
          </p:nvPr>
        </p:nvSpPr>
        <p:spPr>
          <a:xfrm>
            <a:off x="466531" y="819152"/>
            <a:ext cx="8220269" cy="1417476"/>
          </a:xfrm>
        </p:spPr>
        <p:txBody>
          <a:bodyPr>
            <a:normAutofit lnSpcReduction="10000"/>
          </a:bodyPr>
          <a:lstStyle/>
          <a:p>
            <a:r>
              <a:rPr lang="en-GB" sz="1600" dirty="0">
                <a:latin typeface="Arial"/>
                <a:cs typeface="Arial"/>
              </a:rPr>
              <a:t>Sept </a:t>
            </a:r>
            <a:r>
              <a:rPr lang="en-GB" sz="1600" b="1" dirty="0">
                <a:solidFill>
                  <a:schemeClr val="accent1"/>
                </a:solidFill>
                <a:latin typeface="Arial"/>
                <a:cs typeface="Arial"/>
              </a:rPr>
              <a:t>2020</a:t>
            </a:r>
            <a:r>
              <a:rPr lang="en-GB" sz="1600" dirty="0">
                <a:latin typeface="Arial"/>
                <a:cs typeface="Arial"/>
              </a:rPr>
              <a:t>, due to Regulation (EU) No 517/2014, Article 21(4), the European Commission published a  report assessing whether</a:t>
            </a:r>
            <a:r>
              <a:rPr lang="en-GB" sz="1600" b="1" dirty="0">
                <a:latin typeface="Arial"/>
                <a:cs typeface="Arial"/>
              </a:rPr>
              <a:t> </a:t>
            </a:r>
            <a:r>
              <a:rPr lang="en-GB" sz="1600" b="1" dirty="0">
                <a:solidFill>
                  <a:schemeClr val="accent1"/>
                </a:solidFill>
                <a:latin typeface="Arial"/>
                <a:cs typeface="Arial"/>
              </a:rPr>
              <a:t>cost-effective</a:t>
            </a:r>
            <a:r>
              <a:rPr lang="en-GB" sz="1600" dirty="0">
                <a:solidFill>
                  <a:schemeClr val="accent1"/>
                </a:solidFill>
                <a:latin typeface="Arial"/>
                <a:cs typeface="Arial"/>
              </a:rPr>
              <a:t>, </a:t>
            </a:r>
            <a:r>
              <a:rPr lang="en-GB" sz="1600" b="1" dirty="0">
                <a:solidFill>
                  <a:schemeClr val="accent1"/>
                </a:solidFill>
                <a:latin typeface="Arial"/>
                <a:cs typeface="Arial"/>
              </a:rPr>
              <a:t>technically feasible</a:t>
            </a:r>
            <a:r>
              <a:rPr lang="en-GB" sz="1600" dirty="0">
                <a:solidFill>
                  <a:schemeClr val="accent1"/>
                </a:solidFill>
                <a:latin typeface="Arial"/>
                <a:cs typeface="Arial"/>
              </a:rPr>
              <a:t>, </a:t>
            </a:r>
            <a:r>
              <a:rPr lang="en-GB" sz="1600" b="1" dirty="0">
                <a:solidFill>
                  <a:schemeClr val="accent1"/>
                </a:solidFill>
                <a:latin typeface="Arial"/>
                <a:cs typeface="Arial"/>
              </a:rPr>
              <a:t>energy-efficient</a:t>
            </a:r>
            <a:r>
              <a:rPr lang="en-GB" sz="1600" dirty="0">
                <a:solidFill>
                  <a:schemeClr val="accent1"/>
                </a:solidFill>
                <a:latin typeface="Arial"/>
                <a:cs typeface="Arial"/>
              </a:rPr>
              <a:t> </a:t>
            </a:r>
            <a:r>
              <a:rPr lang="en-GB" sz="1600" dirty="0">
                <a:latin typeface="Arial"/>
                <a:cs typeface="Arial"/>
              </a:rPr>
              <a:t>and </a:t>
            </a:r>
            <a:r>
              <a:rPr lang="en-GB" sz="1600" b="1" dirty="0">
                <a:solidFill>
                  <a:schemeClr val="accent1"/>
                </a:solidFill>
                <a:latin typeface="Arial"/>
                <a:cs typeface="Arial"/>
              </a:rPr>
              <a:t>reliable alternatives exist</a:t>
            </a:r>
            <a:r>
              <a:rPr lang="en-GB" sz="1600" dirty="0">
                <a:latin typeface="Arial"/>
                <a:cs typeface="Arial"/>
              </a:rPr>
              <a:t>, which make the replacement of fluorinated greenhouse gases possible in new</a:t>
            </a:r>
            <a:r>
              <a:rPr lang="en-GB" sz="1600" b="1" dirty="0">
                <a:solidFill>
                  <a:schemeClr val="accent1"/>
                </a:solidFill>
                <a:latin typeface="Arial"/>
                <a:cs typeface="Arial"/>
              </a:rPr>
              <a:t> medium-voltage secondary switchgear</a:t>
            </a:r>
          </a:p>
          <a:p>
            <a:endParaRPr lang="en-US" sz="1600" dirty="0"/>
          </a:p>
        </p:txBody>
      </p:sp>
    </p:spTree>
    <p:extLst>
      <p:ext uri="{BB962C8B-B14F-4D97-AF65-F5344CB8AC3E}">
        <p14:creationId xmlns:p14="http://schemas.microsoft.com/office/powerpoint/2010/main" val="2448535353"/>
      </p:ext>
    </p:extLst>
  </p:cSld>
  <p:clrMapOvr>
    <a:masterClrMapping/>
  </p:clrMapOvr>
  <p:transition spd="med">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31E7558-38A3-4490-9011-095A3C834C2F}"/>
              </a:ext>
            </a:extLst>
          </p:cNvPr>
          <p:cNvSpPr/>
          <p:nvPr/>
        </p:nvSpPr>
        <p:spPr>
          <a:xfrm>
            <a:off x="0" y="754488"/>
            <a:ext cx="5321300" cy="372226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B58CFB5-8007-400F-9BA5-5E6AE84774D0}"/>
              </a:ext>
            </a:extLst>
          </p:cNvPr>
          <p:cNvSpPr>
            <a:spLocks noGrp="1"/>
          </p:cNvSpPr>
          <p:nvPr>
            <p:ph type="title"/>
          </p:nvPr>
        </p:nvSpPr>
        <p:spPr>
          <a:xfrm>
            <a:off x="457200" y="76055"/>
            <a:ext cx="8566150" cy="627454"/>
          </a:xfrm>
        </p:spPr>
        <p:txBody>
          <a:bodyPr>
            <a:normAutofit fontScale="90000"/>
          </a:bodyPr>
          <a:lstStyle/>
          <a:p>
            <a:r>
              <a:rPr lang="en-US">
                <a:latin typeface="Arial"/>
                <a:cs typeface="Arial"/>
              </a:rPr>
              <a:t>Total Cost of Ownership considerations for SF</a:t>
            </a:r>
            <a:r>
              <a:rPr lang="en-US" baseline="-25000">
                <a:latin typeface="Arial"/>
                <a:cs typeface="Arial"/>
              </a:rPr>
              <a:t>6</a:t>
            </a:r>
            <a:r>
              <a:rPr lang="en-US">
                <a:latin typeface="Arial"/>
                <a:cs typeface="Arial"/>
              </a:rPr>
              <a:t> switchgear</a:t>
            </a:r>
            <a:endParaRPr lang="en-GB"/>
          </a:p>
        </p:txBody>
      </p:sp>
      <p:grpSp>
        <p:nvGrpSpPr>
          <p:cNvPr id="4" name="Group 3">
            <a:extLst>
              <a:ext uri="{FF2B5EF4-FFF2-40B4-BE49-F238E27FC236}">
                <a16:creationId xmlns:a16="http://schemas.microsoft.com/office/drawing/2014/main" id="{ACEB1D67-A7F6-48A8-802A-85200A8A3D43}"/>
              </a:ext>
            </a:extLst>
          </p:cNvPr>
          <p:cNvGrpSpPr/>
          <p:nvPr/>
        </p:nvGrpSpPr>
        <p:grpSpPr>
          <a:xfrm>
            <a:off x="5372100" y="874145"/>
            <a:ext cx="3651250" cy="3443855"/>
            <a:chOff x="3877864" y="958452"/>
            <a:chExt cx="4156815" cy="3978506"/>
          </a:xfrm>
        </p:grpSpPr>
        <p:grpSp>
          <p:nvGrpSpPr>
            <p:cNvPr id="5" name="Group 4">
              <a:extLst>
                <a:ext uri="{FF2B5EF4-FFF2-40B4-BE49-F238E27FC236}">
                  <a16:creationId xmlns:a16="http://schemas.microsoft.com/office/drawing/2014/main" id="{9E2CFD78-7735-48F8-8B45-9999E6CEFC9F}"/>
                </a:ext>
              </a:extLst>
            </p:cNvPr>
            <p:cNvGrpSpPr/>
            <p:nvPr/>
          </p:nvGrpSpPr>
          <p:grpSpPr>
            <a:xfrm>
              <a:off x="4316356" y="1382869"/>
              <a:ext cx="3296842" cy="3181707"/>
              <a:chOff x="2152650" y="949763"/>
              <a:chExt cx="4171950" cy="3907987"/>
            </a:xfrm>
          </p:grpSpPr>
          <p:grpSp>
            <p:nvGrpSpPr>
              <p:cNvPr id="14" name="Group 13">
                <a:extLst>
                  <a:ext uri="{FF2B5EF4-FFF2-40B4-BE49-F238E27FC236}">
                    <a16:creationId xmlns:a16="http://schemas.microsoft.com/office/drawing/2014/main" id="{092E6035-D73F-4CAC-B160-6AB033DA1BDD}"/>
                  </a:ext>
                </a:extLst>
              </p:cNvPr>
              <p:cNvGrpSpPr/>
              <p:nvPr/>
            </p:nvGrpSpPr>
            <p:grpSpPr>
              <a:xfrm>
                <a:off x="3117850" y="1770105"/>
                <a:ext cx="2286000" cy="2286000"/>
                <a:chOff x="1365250" y="1885950"/>
                <a:chExt cx="2286000" cy="2286000"/>
              </a:xfrm>
            </p:grpSpPr>
            <p:sp>
              <p:nvSpPr>
                <p:cNvPr id="32" name="Oval 31">
                  <a:extLst>
                    <a:ext uri="{FF2B5EF4-FFF2-40B4-BE49-F238E27FC236}">
                      <a16:creationId xmlns:a16="http://schemas.microsoft.com/office/drawing/2014/main" id="{82F5592E-E33D-4081-8763-047D3680D028}"/>
                    </a:ext>
                  </a:extLst>
                </p:cNvPr>
                <p:cNvSpPr/>
                <p:nvPr/>
              </p:nvSpPr>
              <p:spPr bwMode="auto">
                <a:xfrm>
                  <a:off x="1365250" y="1885950"/>
                  <a:ext cx="2286000" cy="2286000"/>
                </a:xfrm>
                <a:prstGeom prst="ellipse">
                  <a:avLst/>
                </a:prstGeom>
                <a:solidFill>
                  <a:srgbClr val="0067C6"/>
                </a:solidFill>
                <a:ln>
                  <a:solidFill>
                    <a:schemeClr val="bg1"/>
                  </a:solid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10000"/>
                    </a:lnSpc>
                    <a:spcBef>
                      <a:spcPct val="20000"/>
                    </a:spcBef>
                    <a:spcAft>
                      <a:spcPct val="0"/>
                    </a:spcAft>
                    <a:buClr>
                      <a:srgbClr val="3367CD"/>
                    </a:buClr>
                    <a:buSzTx/>
                    <a:buFontTx/>
                    <a:buNone/>
                    <a:tabLst/>
                  </a:pPr>
                  <a:endParaRPr lang="en-US">
                    <a:solidFill>
                      <a:schemeClr val="bg1"/>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03858B54-74E3-4236-930E-34B64284E7E5}"/>
                    </a:ext>
                  </a:extLst>
                </p:cNvPr>
                <p:cNvSpPr/>
                <p:nvPr/>
              </p:nvSpPr>
              <p:spPr bwMode="auto">
                <a:xfrm>
                  <a:off x="1600200" y="2114550"/>
                  <a:ext cx="1828800" cy="1828800"/>
                </a:xfrm>
                <a:prstGeom prst="ellipse">
                  <a:avLst/>
                </a:prstGeom>
                <a:noFill/>
                <a:ln w="571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34" name="Rectangle 33">
                  <a:extLst>
                    <a:ext uri="{FF2B5EF4-FFF2-40B4-BE49-F238E27FC236}">
                      <a16:creationId xmlns:a16="http://schemas.microsoft.com/office/drawing/2014/main" id="{14AEDBCD-E89B-4175-BC40-97BF23D35928}"/>
                    </a:ext>
                  </a:extLst>
                </p:cNvPr>
                <p:cNvSpPr/>
                <p:nvPr/>
              </p:nvSpPr>
              <p:spPr bwMode="auto">
                <a:xfrm rot="21211989">
                  <a:off x="2249194" y="2000162"/>
                  <a:ext cx="255083" cy="304800"/>
                </a:xfrm>
                <a:prstGeom prst="rect">
                  <a:avLst/>
                </a:prstGeom>
                <a:solidFill>
                  <a:srgbClr val="0067C6"/>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solidFill>
                      <a:schemeClr val="tx1"/>
                    </a:solidFill>
                    <a:effectLst/>
                    <a:latin typeface="Arial" charset="0"/>
                  </a:endParaRPr>
                </a:p>
              </p:txBody>
            </p:sp>
            <p:cxnSp>
              <p:nvCxnSpPr>
                <p:cNvPr id="35" name="Straight Arrow Connector 34">
                  <a:extLst>
                    <a:ext uri="{FF2B5EF4-FFF2-40B4-BE49-F238E27FC236}">
                      <a16:creationId xmlns:a16="http://schemas.microsoft.com/office/drawing/2014/main" id="{3CC152A7-F2B5-4D11-B610-39C39979D21F}"/>
                    </a:ext>
                  </a:extLst>
                </p:cNvPr>
                <p:cNvCxnSpPr/>
                <p:nvPr/>
              </p:nvCxnSpPr>
              <p:spPr bwMode="auto">
                <a:xfrm flipV="1">
                  <a:off x="2133600" y="2128838"/>
                  <a:ext cx="183356" cy="68262"/>
                </a:xfrm>
                <a:prstGeom prst="straightConnector1">
                  <a:avLst/>
                </a:prstGeom>
                <a:noFill/>
                <a:ln w="76200" cap="flat" cmpd="sng" algn="ctr">
                  <a:solidFill>
                    <a:schemeClr val="bg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5" name="Oval 14">
                <a:extLst>
                  <a:ext uri="{FF2B5EF4-FFF2-40B4-BE49-F238E27FC236}">
                    <a16:creationId xmlns:a16="http://schemas.microsoft.com/office/drawing/2014/main" id="{3C7DB473-B1B7-408D-A280-2F19DE3A7374}"/>
                  </a:ext>
                </a:extLst>
              </p:cNvPr>
              <p:cNvSpPr/>
              <p:nvPr/>
            </p:nvSpPr>
            <p:spPr bwMode="auto">
              <a:xfrm>
                <a:off x="3822700" y="949763"/>
                <a:ext cx="876300" cy="876300"/>
              </a:xfrm>
              <a:prstGeom prst="ellipse">
                <a:avLst/>
              </a:prstGeom>
              <a:solidFill>
                <a:schemeClr val="accent1">
                  <a:lumMod val="75000"/>
                </a:schemeClr>
              </a:solidFill>
              <a:ln w="12700">
                <a:solidFill>
                  <a:schemeClr val="bg1"/>
                </a:solid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800" i="0" u="none" strike="noStrike" cap="none" normalizeH="0" baseline="0">
                  <a:ln>
                    <a:noFill/>
                  </a:ln>
                  <a:solidFill>
                    <a:schemeClr val="bg1"/>
                  </a:solidFill>
                  <a:effectLst/>
                  <a:latin typeface="Arial" charset="0"/>
                </a:endParaRPr>
              </a:p>
            </p:txBody>
          </p:sp>
          <p:sp>
            <p:nvSpPr>
              <p:cNvPr id="16" name="Oval 15">
                <a:extLst>
                  <a:ext uri="{FF2B5EF4-FFF2-40B4-BE49-F238E27FC236}">
                    <a16:creationId xmlns:a16="http://schemas.microsoft.com/office/drawing/2014/main" id="{1C966B01-EF10-4D21-8266-0D09D7AFA487}"/>
                  </a:ext>
                </a:extLst>
              </p:cNvPr>
              <p:cNvSpPr/>
              <p:nvPr/>
            </p:nvSpPr>
            <p:spPr bwMode="auto">
              <a:xfrm>
                <a:off x="4880232" y="1444291"/>
                <a:ext cx="876300" cy="876300"/>
              </a:xfrm>
              <a:prstGeom prst="ellipse">
                <a:avLst/>
              </a:prstGeom>
              <a:solidFill>
                <a:schemeClr val="accent1">
                  <a:lumMod val="75000"/>
                </a:schemeClr>
              </a:solidFill>
              <a:ln w="12700">
                <a:solidFill>
                  <a:schemeClr val="bg1"/>
                </a:solid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800" i="0" u="none" strike="noStrike" cap="none" normalizeH="0" baseline="0">
                  <a:ln>
                    <a:noFill/>
                  </a:ln>
                  <a:solidFill>
                    <a:schemeClr val="bg1"/>
                  </a:solidFill>
                  <a:effectLst/>
                  <a:latin typeface="Arial" charset="0"/>
                </a:endParaRPr>
              </a:p>
            </p:txBody>
          </p:sp>
          <p:sp>
            <p:nvSpPr>
              <p:cNvPr id="17" name="Oval 16">
                <a:extLst>
                  <a:ext uri="{FF2B5EF4-FFF2-40B4-BE49-F238E27FC236}">
                    <a16:creationId xmlns:a16="http://schemas.microsoft.com/office/drawing/2014/main" id="{7F6B7F24-D216-473B-94BD-4B757BE19C54}"/>
                  </a:ext>
                </a:extLst>
              </p:cNvPr>
              <p:cNvSpPr/>
              <p:nvPr/>
            </p:nvSpPr>
            <p:spPr bwMode="auto">
              <a:xfrm>
                <a:off x="5318382" y="2474955"/>
                <a:ext cx="876300" cy="876300"/>
              </a:xfrm>
              <a:prstGeom prst="ellipse">
                <a:avLst/>
              </a:prstGeom>
              <a:solidFill>
                <a:schemeClr val="accent1">
                  <a:lumMod val="75000"/>
                </a:schemeClr>
              </a:solidFill>
              <a:ln w="12700">
                <a:solidFill>
                  <a:schemeClr val="bg1"/>
                </a:solid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800" i="0" u="none" strike="noStrike" cap="none" normalizeH="0" baseline="0">
                  <a:ln>
                    <a:noFill/>
                  </a:ln>
                  <a:solidFill>
                    <a:schemeClr val="bg1"/>
                  </a:solidFill>
                  <a:effectLst/>
                  <a:latin typeface="Arial" charset="0"/>
                </a:endParaRPr>
              </a:p>
            </p:txBody>
          </p:sp>
          <p:sp>
            <p:nvSpPr>
              <p:cNvPr id="18" name="Oval 17">
                <a:extLst>
                  <a:ext uri="{FF2B5EF4-FFF2-40B4-BE49-F238E27FC236}">
                    <a16:creationId xmlns:a16="http://schemas.microsoft.com/office/drawing/2014/main" id="{6699E619-8F02-4132-A63A-A5FE01D37B14}"/>
                  </a:ext>
                </a:extLst>
              </p:cNvPr>
              <p:cNvSpPr/>
              <p:nvPr/>
            </p:nvSpPr>
            <p:spPr bwMode="auto">
              <a:xfrm>
                <a:off x="4880232" y="3567499"/>
                <a:ext cx="876300" cy="876300"/>
              </a:xfrm>
              <a:prstGeom prst="ellipse">
                <a:avLst/>
              </a:prstGeom>
              <a:solidFill>
                <a:schemeClr val="accent1">
                  <a:lumMod val="75000"/>
                </a:schemeClr>
              </a:solidFill>
              <a:ln w="12700">
                <a:solidFill>
                  <a:schemeClr val="bg1"/>
                </a:solid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800" i="0" u="none" strike="noStrike" cap="none" normalizeH="0" baseline="0">
                  <a:ln>
                    <a:noFill/>
                  </a:ln>
                  <a:solidFill>
                    <a:schemeClr val="bg1"/>
                  </a:solidFill>
                  <a:effectLst/>
                  <a:latin typeface="Arial" charset="0"/>
                </a:endParaRPr>
              </a:p>
            </p:txBody>
          </p:sp>
          <p:sp>
            <p:nvSpPr>
              <p:cNvPr id="19" name="Oval 18">
                <a:extLst>
                  <a:ext uri="{FF2B5EF4-FFF2-40B4-BE49-F238E27FC236}">
                    <a16:creationId xmlns:a16="http://schemas.microsoft.com/office/drawing/2014/main" id="{55573A9D-65C8-404F-82D3-E3189D27C8FD}"/>
                  </a:ext>
                </a:extLst>
              </p:cNvPr>
              <p:cNvSpPr/>
              <p:nvPr/>
            </p:nvSpPr>
            <p:spPr bwMode="auto">
              <a:xfrm>
                <a:off x="2711793" y="1444291"/>
                <a:ext cx="876300" cy="876300"/>
              </a:xfrm>
              <a:prstGeom prst="ellipse">
                <a:avLst/>
              </a:prstGeom>
              <a:solidFill>
                <a:schemeClr val="accent1">
                  <a:lumMod val="75000"/>
                </a:schemeClr>
              </a:solidFill>
              <a:ln w="12700">
                <a:solidFill>
                  <a:schemeClr val="bg1"/>
                </a:solid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800" i="0" u="none" strike="noStrike" cap="none" normalizeH="0" baseline="0">
                  <a:ln>
                    <a:noFill/>
                  </a:ln>
                  <a:solidFill>
                    <a:schemeClr val="bg1"/>
                  </a:solidFill>
                  <a:effectLst/>
                  <a:latin typeface="Arial" charset="0"/>
                </a:endParaRPr>
              </a:p>
            </p:txBody>
          </p:sp>
          <p:sp>
            <p:nvSpPr>
              <p:cNvPr id="20" name="Oval 19">
                <a:extLst>
                  <a:ext uri="{FF2B5EF4-FFF2-40B4-BE49-F238E27FC236}">
                    <a16:creationId xmlns:a16="http://schemas.microsoft.com/office/drawing/2014/main" id="{B80D2382-A0BD-4810-A1FB-056200BF8F99}"/>
                  </a:ext>
                </a:extLst>
              </p:cNvPr>
              <p:cNvSpPr/>
              <p:nvPr/>
            </p:nvSpPr>
            <p:spPr bwMode="auto">
              <a:xfrm>
                <a:off x="2286000" y="2474955"/>
                <a:ext cx="876300" cy="876300"/>
              </a:xfrm>
              <a:prstGeom prst="ellipse">
                <a:avLst/>
              </a:prstGeom>
              <a:solidFill>
                <a:schemeClr val="accent1">
                  <a:lumMod val="75000"/>
                </a:schemeClr>
              </a:solidFill>
              <a:ln w="12700">
                <a:solidFill>
                  <a:schemeClr val="bg1"/>
                </a:solid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800" i="0" u="none" strike="noStrike" cap="none" normalizeH="0" baseline="0">
                  <a:ln>
                    <a:noFill/>
                  </a:ln>
                  <a:solidFill>
                    <a:schemeClr val="bg1"/>
                  </a:solidFill>
                  <a:effectLst/>
                  <a:latin typeface="Arial" charset="0"/>
                </a:endParaRPr>
              </a:p>
            </p:txBody>
          </p:sp>
          <p:sp>
            <p:nvSpPr>
              <p:cNvPr id="21" name="Oval 20">
                <a:extLst>
                  <a:ext uri="{FF2B5EF4-FFF2-40B4-BE49-F238E27FC236}">
                    <a16:creationId xmlns:a16="http://schemas.microsoft.com/office/drawing/2014/main" id="{A7A6C692-3033-428B-85A0-1337C0CBE839}"/>
                  </a:ext>
                </a:extLst>
              </p:cNvPr>
              <p:cNvSpPr/>
              <p:nvPr/>
            </p:nvSpPr>
            <p:spPr bwMode="auto">
              <a:xfrm>
                <a:off x="2711793" y="3543300"/>
                <a:ext cx="876300" cy="876300"/>
              </a:xfrm>
              <a:prstGeom prst="ellipse">
                <a:avLst/>
              </a:prstGeom>
              <a:solidFill>
                <a:schemeClr val="accent1">
                  <a:lumMod val="75000"/>
                </a:schemeClr>
              </a:solidFill>
              <a:ln w="12700">
                <a:solidFill>
                  <a:schemeClr val="bg1"/>
                </a:solid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800" i="0" u="none" strike="noStrike" cap="none" normalizeH="0" baseline="0">
                  <a:ln>
                    <a:noFill/>
                  </a:ln>
                  <a:solidFill>
                    <a:schemeClr val="bg1"/>
                  </a:solidFill>
                  <a:effectLst/>
                  <a:latin typeface="Arial" charset="0"/>
                </a:endParaRPr>
              </a:p>
            </p:txBody>
          </p:sp>
          <p:sp>
            <p:nvSpPr>
              <p:cNvPr id="22" name="Oval 21">
                <a:extLst>
                  <a:ext uri="{FF2B5EF4-FFF2-40B4-BE49-F238E27FC236}">
                    <a16:creationId xmlns:a16="http://schemas.microsoft.com/office/drawing/2014/main" id="{0B52B972-527D-413D-AD8A-0E968085D66F}"/>
                  </a:ext>
                </a:extLst>
              </p:cNvPr>
              <p:cNvSpPr/>
              <p:nvPr/>
            </p:nvSpPr>
            <p:spPr bwMode="auto">
              <a:xfrm>
                <a:off x="3819439" y="3981450"/>
                <a:ext cx="876300" cy="876300"/>
              </a:xfrm>
              <a:prstGeom prst="ellipse">
                <a:avLst/>
              </a:prstGeom>
              <a:solidFill>
                <a:schemeClr val="accent1">
                  <a:lumMod val="75000"/>
                </a:schemeClr>
              </a:solidFill>
              <a:ln w="12700">
                <a:solidFill>
                  <a:schemeClr val="bg1"/>
                </a:solid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800" b="0" i="0" u="none" strike="noStrike" cap="none" normalizeH="0" baseline="0">
                  <a:ln>
                    <a:noFill/>
                  </a:ln>
                  <a:solidFill>
                    <a:schemeClr val="bg1"/>
                  </a:solidFill>
                  <a:effectLst/>
                  <a:latin typeface="Arial" charset="0"/>
                </a:endParaRPr>
              </a:p>
            </p:txBody>
          </p:sp>
          <p:sp>
            <p:nvSpPr>
              <p:cNvPr id="23" name="TextBox 22">
                <a:extLst>
                  <a:ext uri="{FF2B5EF4-FFF2-40B4-BE49-F238E27FC236}">
                    <a16:creationId xmlns:a16="http://schemas.microsoft.com/office/drawing/2014/main" id="{64FD39CD-D327-446E-9B28-259CC9A80144}"/>
                  </a:ext>
                </a:extLst>
              </p:cNvPr>
              <p:cNvSpPr txBox="1"/>
              <p:nvPr/>
            </p:nvSpPr>
            <p:spPr>
              <a:xfrm>
                <a:off x="3695700" y="1245415"/>
                <a:ext cx="1143000" cy="294786"/>
              </a:xfrm>
              <a:prstGeom prst="rect">
                <a:avLst/>
              </a:prstGeom>
              <a:noFill/>
            </p:spPr>
            <p:txBody>
              <a:bodyPr wrap="square" rtlCol="0" anchor="t">
                <a:spAutoFit/>
              </a:bodyPr>
              <a:lstStyle/>
              <a:p>
                <a:pPr algn="ctr"/>
                <a:r>
                  <a:rPr lang="en-US" sz="750">
                    <a:solidFill>
                      <a:schemeClr val="bg1"/>
                    </a:solidFill>
                  </a:rPr>
                  <a:t>Purchase</a:t>
                </a:r>
                <a:endParaRPr lang="en-US" sz="750">
                  <a:solidFill>
                    <a:schemeClr val="bg1"/>
                  </a:solidFill>
                  <a:cs typeface="Calibri"/>
                </a:endParaRPr>
              </a:p>
            </p:txBody>
          </p:sp>
          <p:sp>
            <p:nvSpPr>
              <p:cNvPr id="24" name="TextBox 23">
                <a:extLst>
                  <a:ext uri="{FF2B5EF4-FFF2-40B4-BE49-F238E27FC236}">
                    <a16:creationId xmlns:a16="http://schemas.microsoft.com/office/drawing/2014/main" id="{6E559100-3B8F-4C1D-B13A-905FEF747328}"/>
                  </a:ext>
                </a:extLst>
              </p:cNvPr>
              <p:cNvSpPr txBox="1"/>
              <p:nvPr/>
            </p:nvSpPr>
            <p:spPr>
              <a:xfrm>
                <a:off x="4746882" y="1734594"/>
                <a:ext cx="1143000" cy="294786"/>
              </a:xfrm>
              <a:prstGeom prst="rect">
                <a:avLst/>
              </a:prstGeom>
              <a:noFill/>
            </p:spPr>
            <p:txBody>
              <a:bodyPr wrap="square" rtlCol="0" anchor="t">
                <a:spAutoFit/>
              </a:bodyPr>
              <a:lstStyle/>
              <a:p>
                <a:pPr algn="ctr"/>
                <a:r>
                  <a:rPr lang="en-US" sz="700">
                    <a:solidFill>
                      <a:schemeClr val="bg1"/>
                    </a:solidFill>
                  </a:rPr>
                  <a:t>Commissioning</a:t>
                </a:r>
                <a:endParaRPr lang="en-US" sz="700">
                  <a:solidFill>
                    <a:schemeClr val="bg1"/>
                  </a:solidFill>
                  <a:cs typeface="Calibri"/>
                </a:endParaRPr>
              </a:p>
            </p:txBody>
          </p:sp>
          <p:sp>
            <p:nvSpPr>
              <p:cNvPr id="25" name="TextBox 24">
                <a:extLst>
                  <a:ext uri="{FF2B5EF4-FFF2-40B4-BE49-F238E27FC236}">
                    <a16:creationId xmlns:a16="http://schemas.microsoft.com/office/drawing/2014/main" id="{3A501D62-3646-4BA9-AC7D-BBEB57EB4D89}"/>
                  </a:ext>
                </a:extLst>
              </p:cNvPr>
              <p:cNvSpPr txBox="1"/>
              <p:nvPr/>
            </p:nvSpPr>
            <p:spPr>
              <a:xfrm>
                <a:off x="5181600" y="2684506"/>
                <a:ext cx="1143000" cy="458556"/>
              </a:xfrm>
              <a:prstGeom prst="rect">
                <a:avLst/>
              </a:prstGeom>
              <a:noFill/>
            </p:spPr>
            <p:txBody>
              <a:bodyPr wrap="square" rtlCol="0" anchor="t">
                <a:spAutoFit/>
              </a:bodyPr>
              <a:lstStyle/>
              <a:p>
                <a:pPr algn="ctr"/>
                <a:r>
                  <a:rPr lang="en-US" sz="750">
                    <a:solidFill>
                      <a:schemeClr val="bg1"/>
                    </a:solidFill>
                  </a:rPr>
                  <a:t>Energy</a:t>
                </a:r>
                <a:endParaRPr lang="en-US" sz="750">
                  <a:solidFill>
                    <a:schemeClr val="bg1"/>
                  </a:solidFill>
                  <a:cs typeface="Calibri"/>
                </a:endParaRPr>
              </a:p>
              <a:p>
                <a:pPr algn="ctr"/>
                <a:r>
                  <a:rPr lang="en-US" sz="750">
                    <a:solidFill>
                      <a:schemeClr val="bg1"/>
                    </a:solidFill>
                  </a:rPr>
                  <a:t>use</a:t>
                </a:r>
                <a:endParaRPr lang="en-US" sz="750">
                  <a:solidFill>
                    <a:schemeClr val="bg1"/>
                  </a:solidFill>
                  <a:cs typeface="Calibri"/>
                </a:endParaRPr>
              </a:p>
            </p:txBody>
          </p:sp>
          <p:sp>
            <p:nvSpPr>
              <p:cNvPr id="26" name="TextBox 25">
                <a:extLst>
                  <a:ext uri="{FF2B5EF4-FFF2-40B4-BE49-F238E27FC236}">
                    <a16:creationId xmlns:a16="http://schemas.microsoft.com/office/drawing/2014/main" id="{A1E363C2-9B84-409D-9684-EDE00A561CF3}"/>
                  </a:ext>
                </a:extLst>
              </p:cNvPr>
              <p:cNvSpPr txBox="1"/>
              <p:nvPr/>
            </p:nvSpPr>
            <p:spPr>
              <a:xfrm>
                <a:off x="4736756" y="3774816"/>
                <a:ext cx="1143000" cy="458556"/>
              </a:xfrm>
              <a:prstGeom prst="rect">
                <a:avLst/>
              </a:prstGeom>
              <a:noFill/>
            </p:spPr>
            <p:txBody>
              <a:bodyPr wrap="square" rtlCol="0" anchor="t">
                <a:spAutoFit/>
              </a:bodyPr>
              <a:lstStyle/>
              <a:p>
                <a:pPr algn="ctr"/>
                <a:r>
                  <a:rPr lang="en-US" sz="750">
                    <a:solidFill>
                      <a:schemeClr val="bg1"/>
                    </a:solidFill>
                  </a:rPr>
                  <a:t>Inspection /</a:t>
                </a:r>
                <a:endParaRPr lang="en-US" sz="750">
                  <a:solidFill>
                    <a:schemeClr val="bg1"/>
                  </a:solidFill>
                  <a:cs typeface="Calibri"/>
                </a:endParaRPr>
              </a:p>
              <a:p>
                <a:pPr algn="ctr"/>
                <a:r>
                  <a:rPr lang="en-US" sz="750">
                    <a:solidFill>
                      <a:schemeClr val="bg1"/>
                    </a:solidFill>
                  </a:rPr>
                  <a:t>Maintenance</a:t>
                </a:r>
                <a:endParaRPr lang="en-US" sz="750">
                  <a:solidFill>
                    <a:schemeClr val="bg1"/>
                  </a:solidFill>
                  <a:cs typeface="Calibri"/>
                </a:endParaRPr>
              </a:p>
            </p:txBody>
          </p:sp>
          <p:sp>
            <p:nvSpPr>
              <p:cNvPr id="27" name="TextBox 26">
                <a:extLst>
                  <a:ext uri="{FF2B5EF4-FFF2-40B4-BE49-F238E27FC236}">
                    <a16:creationId xmlns:a16="http://schemas.microsoft.com/office/drawing/2014/main" id="{DD6731A7-FDDC-46EA-B86E-B84BEC98465F}"/>
                  </a:ext>
                </a:extLst>
              </p:cNvPr>
              <p:cNvSpPr txBox="1"/>
              <p:nvPr/>
            </p:nvSpPr>
            <p:spPr>
              <a:xfrm>
                <a:off x="3692320" y="4266684"/>
                <a:ext cx="1143000" cy="294786"/>
              </a:xfrm>
              <a:prstGeom prst="rect">
                <a:avLst/>
              </a:prstGeom>
              <a:noFill/>
            </p:spPr>
            <p:txBody>
              <a:bodyPr wrap="square" rtlCol="0" anchor="t">
                <a:spAutoFit/>
              </a:bodyPr>
              <a:lstStyle/>
              <a:p>
                <a:pPr algn="ctr"/>
                <a:r>
                  <a:rPr lang="en-US" sz="750">
                    <a:solidFill>
                      <a:schemeClr val="bg1"/>
                    </a:solidFill>
                  </a:rPr>
                  <a:t>Upgrade</a:t>
                </a:r>
                <a:endParaRPr lang="en-US" sz="750">
                  <a:solidFill>
                    <a:schemeClr val="bg1"/>
                  </a:solidFill>
                  <a:cs typeface="Calibri"/>
                </a:endParaRPr>
              </a:p>
            </p:txBody>
          </p:sp>
          <p:sp>
            <p:nvSpPr>
              <p:cNvPr id="28" name="TextBox 27">
                <a:extLst>
                  <a:ext uri="{FF2B5EF4-FFF2-40B4-BE49-F238E27FC236}">
                    <a16:creationId xmlns:a16="http://schemas.microsoft.com/office/drawing/2014/main" id="{92F41FDC-8A07-42F9-9CEA-76F00FEA0FD7}"/>
                  </a:ext>
                </a:extLst>
              </p:cNvPr>
              <p:cNvSpPr txBox="1"/>
              <p:nvPr/>
            </p:nvSpPr>
            <p:spPr>
              <a:xfrm>
                <a:off x="2590799" y="3651678"/>
                <a:ext cx="1143000" cy="436721"/>
              </a:xfrm>
              <a:prstGeom prst="rect">
                <a:avLst/>
              </a:prstGeom>
              <a:noFill/>
            </p:spPr>
            <p:txBody>
              <a:bodyPr wrap="square" rtlCol="0" anchor="t">
                <a:spAutoFit/>
              </a:bodyPr>
              <a:lstStyle/>
              <a:p>
                <a:pPr algn="ctr"/>
                <a:r>
                  <a:rPr lang="en-US" sz="700">
                    <a:solidFill>
                      <a:schemeClr val="bg1"/>
                    </a:solidFill>
                  </a:rPr>
                  <a:t>De-</a:t>
                </a:r>
                <a:endParaRPr lang="en-US" sz="700">
                  <a:solidFill>
                    <a:schemeClr val="bg1"/>
                  </a:solidFill>
                  <a:cs typeface="Calibri"/>
                </a:endParaRPr>
              </a:p>
              <a:p>
                <a:pPr algn="ctr"/>
                <a:r>
                  <a:rPr lang="en-US" sz="700">
                    <a:solidFill>
                      <a:schemeClr val="bg1"/>
                    </a:solidFill>
                  </a:rPr>
                  <a:t>commissioning</a:t>
                </a:r>
                <a:endParaRPr lang="en-US" sz="700">
                  <a:solidFill>
                    <a:schemeClr val="bg1"/>
                  </a:solidFill>
                  <a:cs typeface="Calibri"/>
                </a:endParaRPr>
              </a:p>
            </p:txBody>
          </p:sp>
          <p:sp>
            <p:nvSpPr>
              <p:cNvPr id="29" name="TextBox 28">
                <a:extLst>
                  <a:ext uri="{FF2B5EF4-FFF2-40B4-BE49-F238E27FC236}">
                    <a16:creationId xmlns:a16="http://schemas.microsoft.com/office/drawing/2014/main" id="{82661252-B9CE-4E5B-AE48-D37ABB9CB846}"/>
                  </a:ext>
                </a:extLst>
              </p:cNvPr>
              <p:cNvSpPr txBox="1"/>
              <p:nvPr/>
            </p:nvSpPr>
            <p:spPr>
              <a:xfrm>
                <a:off x="2152650" y="2788872"/>
                <a:ext cx="1143000" cy="294786"/>
              </a:xfrm>
              <a:prstGeom prst="rect">
                <a:avLst/>
              </a:prstGeom>
              <a:noFill/>
            </p:spPr>
            <p:txBody>
              <a:bodyPr wrap="square" rtlCol="0" anchor="t">
                <a:spAutoFit/>
              </a:bodyPr>
              <a:lstStyle/>
              <a:p>
                <a:pPr algn="ctr"/>
                <a:r>
                  <a:rPr lang="en-US" sz="750">
                    <a:solidFill>
                      <a:schemeClr val="bg1"/>
                    </a:solidFill>
                  </a:rPr>
                  <a:t>Dismantling</a:t>
                </a:r>
                <a:endParaRPr lang="en-US" sz="750">
                  <a:solidFill>
                    <a:schemeClr val="bg1"/>
                  </a:solidFill>
                  <a:cs typeface="Calibri"/>
                </a:endParaRPr>
              </a:p>
            </p:txBody>
          </p:sp>
          <p:sp>
            <p:nvSpPr>
              <p:cNvPr id="30" name="TextBox 29">
                <a:extLst>
                  <a:ext uri="{FF2B5EF4-FFF2-40B4-BE49-F238E27FC236}">
                    <a16:creationId xmlns:a16="http://schemas.microsoft.com/office/drawing/2014/main" id="{35CB7697-DBE9-403C-B520-993D32E821B6}"/>
                  </a:ext>
                </a:extLst>
              </p:cNvPr>
              <p:cNvSpPr txBox="1"/>
              <p:nvPr/>
            </p:nvSpPr>
            <p:spPr>
              <a:xfrm>
                <a:off x="2590799" y="1651607"/>
                <a:ext cx="1143000" cy="458556"/>
              </a:xfrm>
              <a:prstGeom prst="rect">
                <a:avLst/>
              </a:prstGeom>
              <a:noFill/>
            </p:spPr>
            <p:txBody>
              <a:bodyPr wrap="square" rtlCol="0" anchor="t">
                <a:spAutoFit/>
              </a:bodyPr>
              <a:lstStyle/>
              <a:p>
                <a:pPr algn="ctr"/>
                <a:r>
                  <a:rPr lang="en-US" sz="750">
                    <a:solidFill>
                      <a:schemeClr val="bg1"/>
                    </a:solidFill>
                  </a:rPr>
                  <a:t>Recycle /</a:t>
                </a:r>
                <a:endParaRPr lang="en-US" sz="750">
                  <a:solidFill>
                    <a:schemeClr val="bg1"/>
                  </a:solidFill>
                  <a:cs typeface="Calibri"/>
                </a:endParaRPr>
              </a:p>
              <a:p>
                <a:pPr algn="ctr"/>
                <a:r>
                  <a:rPr lang="en-US" sz="750">
                    <a:solidFill>
                      <a:schemeClr val="bg1"/>
                    </a:solidFill>
                  </a:rPr>
                  <a:t>Disposal</a:t>
                </a:r>
                <a:endParaRPr lang="en-US" sz="750">
                  <a:solidFill>
                    <a:schemeClr val="bg1"/>
                  </a:solidFill>
                  <a:cs typeface="Calibri"/>
                </a:endParaRPr>
              </a:p>
            </p:txBody>
          </p:sp>
          <p:sp>
            <p:nvSpPr>
              <p:cNvPr id="31" name="TextBox 30">
                <a:extLst>
                  <a:ext uri="{FF2B5EF4-FFF2-40B4-BE49-F238E27FC236}">
                    <a16:creationId xmlns:a16="http://schemas.microsoft.com/office/drawing/2014/main" id="{54661D99-4D3E-4DB7-9583-34ACD9AEDB41}"/>
                  </a:ext>
                </a:extLst>
              </p:cNvPr>
              <p:cNvSpPr txBox="1"/>
              <p:nvPr/>
            </p:nvSpPr>
            <p:spPr>
              <a:xfrm>
                <a:off x="3549331" y="2532160"/>
                <a:ext cx="1447799" cy="917113"/>
              </a:xfrm>
              <a:prstGeom prst="rect">
                <a:avLst/>
              </a:prstGeom>
              <a:noFill/>
            </p:spPr>
            <p:txBody>
              <a:bodyPr wrap="square" rtlCol="0">
                <a:spAutoFit/>
              </a:bodyPr>
              <a:lstStyle/>
              <a:p>
                <a:pPr algn="ctr"/>
                <a:r>
                  <a:rPr lang="en-US" sz="3600" b="1">
                    <a:solidFill>
                      <a:schemeClr val="bg1"/>
                    </a:solidFill>
                    <a:latin typeface="Eaton Medium" pitchFamily="50" charset="0"/>
                  </a:rPr>
                  <a:t>TCO</a:t>
                </a:r>
              </a:p>
            </p:txBody>
          </p:sp>
        </p:grpSp>
        <p:pic>
          <p:nvPicPr>
            <p:cNvPr id="6" name="Picture 3">
              <a:extLst>
                <a:ext uri="{FF2B5EF4-FFF2-40B4-BE49-F238E27FC236}">
                  <a16:creationId xmlns:a16="http://schemas.microsoft.com/office/drawing/2014/main" id="{18C2EE1A-8E7A-4C78-AC2E-51AFD2F2EB4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6372" b="87257" l="12321" r="88523">
                          <a14:foregroundMark x1="16540" y1="51327" x2="20422" y2="62832"/>
                          <a14:foregroundMark x1="16118" y1="42212" x2="79072" y2="52743"/>
                          <a14:foregroundMark x1="22785" y1="68407" x2="41688" y2="81593"/>
                        </a14:backgroundRemoval>
                      </a14:imgEffect>
                    </a14:imgLayer>
                  </a14:imgProps>
                </a:ext>
                <a:ext uri="{28A0092B-C50C-407E-A947-70E740481C1C}">
                  <a14:useLocalDpi xmlns:a14="http://schemas.microsoft.com/office/drawing/2010/main" val="0"/>
                </a:ext>
              </a:extLst>
            </a:blip>
            <a:srcRect l="11696" t="6975" r="9910" b="11359"/>
            <a:stretch/>
          </p:blipFill>
          <p:spPr bwMode="auto">
            <a:xfrm>
              <a:off x="6952787" y="3944260"/>
              <a:ext cx="678461" cy="677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a:extLst>
                <a:ext uri="{FF2B5EF4-FFF2-40B4-BE49-F238E27FC236}">
                  <a16:creationId xmlns:a16="http://schemas.microsoft.com/office/drawing/2014/main" id="{91A1A354-39DE-4465-91FB-6033E9B3C71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1940" y1="38645" x2="4478" y2="51394"/>
                          <a14:foregroundMark x1="3980" y1="54582" x2="5473" y2="69323"/>
                          <a14:foregroundMark x1="9453" y1="75697" x2="22388" y2="87649"/>
                          <a14:foregroundMark x1="28358" y1="90837" x2="56219" y2="94821"/>
                          <a14:foregroundMark x1="50746" y1="27888" x2="48756" y2="85259"/>
                          <a14:foregroundMark x1="18905" y1="34661" x2="50249" y2="19522"/>
                          <a14:foregroundMark x1="63184" y1="24303" x2="85572" y2="37450"/>
                          <a14:foregroundMark x1="80100" y1="60159" x2="82587" y2="60159"/>
                          <a14:foregroundMark x1="56716" y1="55378" x2="70149" y2="46614"/>
                          <a14:foregroundMark x1="14925" y1="59761" x2="18408" y2="59761"/>
                          <a14:foregroundMark x1="95025" y1="59363" x2="94030" y2="69721"/>
                          <a14:foregroundMark x1="88060" y1="78884" x2="79104" y2="86056"/>
                          <a14:foregroundMark x1="48756" y1="12351" x2="51244" y2="15936"/>
                        </a14:backgroundRemoval>
                      </a14:imgEffect>
                    </a14:imgLayer>
                  </a14:imgProps>
                </a:ext>
                <a:ext uri="{28A0092B-C50C-407E-A947-70E740481C1C}">
                  <a14:useLocalDpi xmlns:a14="http://schemas.microsoft.com/office/drawing/2010/main" val="0"/>
                </a:ext>
              </a:extLst>
            </a:blip>
            <a:srcRect/>
            <a:stretch>
              <a:fillRect/>
            </a:stretch>
          </p:blipFill>
          <p:spPr bwMode="auto">
            <a:xfrm>
              <a:off x="6900807" y="1399733"/>
              <a:ext cx="528994" cy="66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77DC6AEC-921C-4EC6-A194-83E959392AA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684" b="96579" l="1329" r="95349">
                          <a14:foregroundMark x1="16611" y1="53947" x2="53488" y2="14737"/>
                        </a14:backgroundRemoval>
                      </a14:imgEffect>
                    </a14:imgLayer>
                  </a14:imgProps>
                </a:ext>
                <a:ext uri="{28A0092B-C50C-407E-A947-70E740481C1C}">
                  <a14:useLocalDpi xmlns:a14="http://schemas.microsoft.com/office/drawing/2010/main" val="0"/>
                </a:ext>
              </a:extLst>
            </a:blip>
            <a:srcRect l="5643" t="2958" r="6312" b="2992"/>
            <a:stretch/>
          </p:blipFill>
          <p:spPr bwMode="auto">
            <a:xfrm>
              <a:off x="3877864" y="2700816"/>
              <a:ext cx="525985" cy="703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F1C88164-FD3E-4527-8A90-D7D2866C7B1F}"/>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0983" y="1545035"/>
              <a:ext cx="585059" cy="585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E9000162-9AEC-4313-87C2-2B528854B5C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7333" l="9778" r="89778">
                          <a14:foregroundMark x1="44444" y1="12889" x2="59111" y2="79111"/>
                          <a14:foregroundMark x1="73333" y1="13778" x2="72444" y2="81333"/>
                          <a14:foregroundMark x1="54667" y1="22667" x2="69333" y2="45333"/>
                          <a14:foregroundMark x1="26222" y1="30667" x2="26222" y2="79111"/>
                        </a14:backgroundRemoval>
                      </a14:imgEffect>
                    </a14:imgLayer>
                  </a14:imgProps>
                </a:ext>
                <a:ext uri="{28A0092B-C50C-407E-A947-70E740481C1C}">
                  <a14:useLocalDpi xmlns:a14="http://schemas.microsoft.com/office/drawing/2010/main" val="0"/>
                </a:ext>
              </a:extLst>
            </a:blip>
            <a:srcRect/>
            <a:stretch>
              <a:fillRect/>
            </a:stretch>
          </p:blipFill>
          <p:spPr bwMode="auto">
            <a:xfrm>
              <a:off x="5967835" y="958452"/>
              <a:ext cx="526040" cy="52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DCE7141E-36F7-459E-9160-CD939129C4F7}"/>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6667" b="92889" l="5778" r="89778">
                          <a14:foregroundMark x1="20889" y1="62222" x2="31111" y2="63556"/>
                          <a14:foregroundMark x1="64000" y1="18222" x2="62222"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5510262" y="4394317"/>
              <a:ext cx="542641" cy="542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a:extLst>
                <a:ext uri="{FF2B5EF4-FFF2-40B4-BE49-F238E27FC236}">
                  <a16:creationId xmlns:a16="http://schemas.microsoft.com/office/drawing/2014/main" id="{71B50B5C-DECA-4057-B6F3-6F876B017088}"/>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11940" y1="38645" x2="4478" y2="51394"/>
                          <a14:foregroundMark x1="3980" y1="54582" x2="5473" y2="69323"/>
                          <a14:foregroundMark x1="9453" y1="75697" x2="22388" y2="87649"/>
                          <a14:foregroundMark x1="28358" y1="90837" x2="56219" y2="94821"/>
                          <a14:foregroundMark x1="50746" y1="27888" x2="48756" y2="85259"/>
                          <a14:foregroundMark x1="18905" y1="34661" x2="50249" y2="19522"/>
                          <a14:foregroundMark x1="63184" y1="24303" x2="85572" y2="37450"/>
                          <a14:foregroundMark x1="80100" y1="60159" x2="82587" y2="60159"/>
                          <a14:foregroundMark x1="56716" y1="55378" x2="70149" y2="46614"/>
                          <a14:foregroundMark x1="14925" y1="59761" x2="18408" y2="59761"/>
                          <a14:foregroundMark x1="95025" y1="59363" x2="94030" y2="69721"/>
                          <a14:foregroundMark x1="88060" y1="78884" x2="79104" y2="86056"/>
                          <a14:foregroundMark x1="48756" y1="12351" x2="51244" y2="15936"/>
                        </a14:backgroundRemoval>
                      </a14:imgEffect>
                    </a14:imgLayer>
                  </a14:imgProps>
                </a:ext>
                <a:ext uri="{28A0092B-C50C-407E-A947-70E740481C1C}">
                  <a14:useLocalDpi xmlns:a14="http://schemas.microsoft.com/office/drawing/2010/main" val="0"/>
                </a:ext>
              </a:extLst>
            </a:blip>
            <a:srcRect/>
            <a:stretch>
              <a:fillRect/>
            </a:stretch>
          </p:blipFill>
          <p:spPr bwMode="auto">
            <a:xfrm>
              <a:off x="4473434" y="3843868"/>
              <a:ext cx="540901" cy="69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1">
              <a:extLst>
                <a:ext uri="{FF2B5EF4-FFF2-40B4-BE49-F238E27FC236}">
                  <a16:creationId xmlns:a16="http://schemas.microsoft.com/office/drawing/2014/main" id="{FA3EE384-C6E6-4E79-8A74-CB0840153F6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47669" y="2569415"/>
              <a:ext cx="587010" cy="582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7" name="TextBox 36">
            <a:extLst>
              <a:ext uri="{FF2B5EF4-FFF2-40B4-BE49-F238E27FC236}">
                <a16:creationId xmlns:a16="http://schemas.microsoft.com/office/drawing/2014/main" id="{3E4BD0F9-BDA2-4B39-9E3B-D195428B6DE8}"/>
              </a:ext>
            </a:extLst>
          </p:cNvPr>
          <p:cNvSpPr txBox="1"/>
          <p:nvPr/>
        </p:nvSpPr>
        <p:spPr>
          <a:xfrm>
            <a:off x="184150" y="780731"/>
            <a:ext cx="4962463" cy="3391762"/>
          </a:xfrm>
          <a:prstGeom prst="rect">
            <a:avLst/>
          </a:prstGeom>
          <a:noFill/>
        </p:spPr>
        <p:txBody>
          <a:bodyPr wrap="square" rtlCol="0" anchor="t">
            <a:spAutoFit/>
          </a:bodyPr>
          <a:lstStyle/>
          <a:p>
            <a:pPr marL="285750" indent="-285750">
              <a:buClr>
                <a:srgbClr val="0070C0"/>
              </a:buClr>
              <a:buFont typeface="Arial" panose="020B0604020202020204" pitchFamily="34" charset="0"/>
              <a:buChar char="•"/>
            </a:pPr>
            <a:r>
              <a:rPr lang="en-US" sz="1400" dirty="0">
                <a:latin typeface="Arial" panose="020B0604020202020204" pitchFamily="34" charset="0"/>
                <a:cs typeface="Arial" panose="020B0604020202020204" pitchFamily="34" charset="0"/>
              </a:rPr>
              <a:t>Fuses produce 10x more watt loss (heat)</a:t>
            </a:r>
          </a:p>
          <a:p>
            <a:pPr marL="285750" indent="-285750">
              <a:buClr>
                <a:srgbClr val="0070C0"/>
              </a:buClr>
              <a:buFont typeface="Arial" panose="020B0604020202020204" pitchFamily="34" charset="0"/>
              <a:buChar char="•"/>
            </a:pPr>
            <a:r>
              <a:rPr lang="en-US" sz="1400" dirty="0">
                <a:latin typeface="Arial" panose="020B0604020202020204" pitchFamily="34" charset="0"/>
                <a:cs typeface="Arial" panose="020B0604020202020204" pitchFamily="34" charset="0"/>
              </a:rPr>
              <a:t>Replacement cost for fuses</a:t>
            </a:r>
          </a:p>
          <a:p>
            <a:pPr marL="285750" indent="-285750">
              <a:buClr>
                <a:srgbClr val="0070C0"/>
              </a:buClr>
              <a:buFont typeface="Arial" panose="020B0604020202020204" pitchFamily="34" charset="0"/>
              <a:buChar char="•"/>
            </a:pPr>
            <a:r>
              <a:rPr lang="en-US" sz="1400" dirty="0">
                <a:latin typeface="Arial" panose="020B0604020202020204" pitchFamily="34" charset="0"/>
                <a:cs typeface="Arial" panose="020B0604020202020204" pitchFamily="34" charset="0"/>
              </a:rPr>
              <a:t>~30% more parts to store &amp; maintain v alternatives</a:t>
            </a:r>
          </a:p>
          <a:p>
            <a:pPr marL="285750" indent="-285750">
              <a:buClr>
                <a:srgbClr val="0070C0"/>
              </a:buClr>
              <a:buFont typeface="Arial" panose="020B0604020202020204" pitchFamily="34" charset="0"/>
              <a:buChar char="•"/>
            </a:pPr>
            <a:r>
              <a:rPr lang="en-US" sz="1400" dirty="0">
                <a:latin typeface="Arial" panose="020B0604020202020204" pitchFamily="34" charset="0"/>
                <a:cs typeface="Arial" panose="020B0604020202020204" pitchFamily="34" charset="0"/>
              </a:rPr>
              <a:t>SF</a:t>
            </a:r>
            <a:r>
              <a:rPr lang="en-US" sz="1400" baseline="-25000" dirty="0">
                <a:latin typeface="Arial" panose="020B0604020202020204" pitchFamily="34" charset="0"/>
                <a:cs typeface="Arial" panose="020B0604020202020204" pitchFamily="34" charset="0"/>
              </a:rPr>
              <a:t>6</a:t>
            </a:r>
            <a:r>
              <a:rPr lang="en-US" sz="1400" dirty="0">
                <a:latin typeface="Arial" panose="020B0604020202020204" pitchFamily="34" charset="0"/>
                <a:cs typeface="Arial" panose="020B0604020202020204" pitchFamily="34" charset="0"/>
              </a:rPr>
              <a:t> pressure inspection</a:t>
            </a:r>
          </a:p>
          <a:p>
            <a:pPr marL="285750" indent="-285750">
              <a:buClr>
                <a:srgbClr val="0070C0"/>
              </a:buClr>
              <a:buFont typeface="Arial" panose="020B0604020202020204" pitchFamily="34" charset="0"/>
              <a:buChar char="•"/>
            </a:pPr>
            <a:r>
              <a:rPr lang="en-US" sz="1400" dirty="0">
                <a:latin typeface="Arial" panose="020B0604020202020204" pitchFamily="34" charset="0"/>
                <a:cs typeface="Arial" panose="020B0604020202020204" pitchFamily="34" charset="0"/>
              </a:rPr>
              <a:t>SF</a:t>
            </a:r>
            <a:r>
              <a:rPr lang="en-US" sz="1400" baseline="-25000" dirty="0">
                <a:latin typeface="Arial" panose="020B0604020202020204" pitchFamily="34" charset="0"/>
                <a:cs typeface="Arial" panose="020B0604020202020204" pitchFamily="34" charset="0"/>
              </a:rPr>
              <a:t>6</a:t>
            </a:r>
            <a:r>
              <a:rPr lang="en-US" sz="1400" dirty="0">
                <a:latin typeface="Arial" panose="020B0604020202020204" pitchFamily="34" charset="0"/>
                <a:cs typeface="Arial" panose="020B0604020202020204" pitchFamily="34" charset="0"/>
              </a:rPr>
              <a:t> refill</a:t>
            </a:r>
          </a:p>
          <a:p>
            <a:pPr marL="285750" indent="-285750">
              <a:buClr>
                <a:srgbClr val="0070C0"/>
              </a:buClr>
              <a:buFont typeface="Arial" panose="020B0604020202020204" pitchFamily="34" charset="0"/>
              <a:buChar char="•"/>
            </a:pPr>
            <a:r>
              <a:rPr lang="en-US" sz="1400" dirty="0">
                <a:latin typeface="Arial" panose="020B0604020202020204" pitchFamily="34" charset="0"/>
                <a:cs typeface="Arial" panose="020B0604020202020204" pitchFamily="34" charset="0"/>
              </a:rPr>
              <a:t>SF</a:t>
            </a:r>
            <a:r>
              <a:rPr lang="en-US" sz="1400" baseline="-25000" dirty="0">
                <a:latin typeface="Arial" panose="020B0604020202020204" pitchFamily="34" charset="0"/>
                <a:cs typeface="Arial" panose="020B0604020202020204" pitchFamily="34" charset="0"/>
              </a:rPr>
              <a:t>6</a:t>
            </a:r>
            <a:r>
              <a:rPr lang="en-US" sz="1400" dirty="0">
                <a:latin typeface="Arial" panose="020B0604020202020204" pitchFamily="34" charset="0"/>
                <a:cs typeface="Arial" panose="020B0604020202020204" pitchFamily="34" charset="0"/>
              </a:rPr>
              <a:t> administration</a:t>
            </a:r>
          </a:p>
          <a:p>
            <a:pPr marL="285750" indent="-285750">
              <a:buClr>
                <a:srgbClr val="0070C0"/>
              </a:buClr>
              <a:buFont typeface="Arial" panose="020B0604020202020204" pitchFamily="34" charset="0"/>
              <a:buChar char="•"/>
            </a:pPr>
            <a:r>
              <a:rPr lang="en-US" sz="1400" dirty="0">
                <a:latin typeface="Arial" panose="020B0604020202020204" pitchFamily="34" charset="0"/>
                <a:cs typeface="Arial" panose="020B0604020202020204" pitchFamily="34" charset="0"/>
              </a:rPr>
              <a:t>SF</a:t>
            </a:r>
            <a:r>
              <a:rPr lang="en-US" sz="1400" baseline="-25000" dirty="0">
                <a:latin typeface="Arial" panose="020B0604020202020204" pitchFamily="34" charset="0"/>
                <a:cs typeface="Arial" panose="020B0604020202020204" pitchFamily="34" charset="0"/>
              </a:rPr>
              <a:t>6</a:t>
            </a:r>
            <a:r>
              <a:rPr lang="en-US" sz="1400" dirty="0">
                <a:latin typeface="Arial" panose="020B0604020202020204" pitchFamily="34" charset="0"/>
                <a:cs typeface="Arial" panose="020B0604020202020204" pitchFamily="34" charset="0"/>
              </a:rPr>
              <a:t> processing</a:t>
            </a:r>
          </a:p>
          <a:p>
            <a:pPr marL="285750" indent="-285750">
              <a:buClr>
                <a:srgbClr val="0070C0"/>
              </a:buClr>
              <a:buFont typeface="Arial" panose="020B0604020202020204" pitchFamily="34" charset="0"/>
              <a:buChar char="•"/>
            </a:pPr>
            <a:r>
              <a:rPr lang="en-US" sz="1400" dirty="0">
                <a:latin typeface="Arial" panose="020B0604020202020204" pitchFamily="34" charset="0"/>
                <a:ea typeface="+mn-lt"/>
                <a:cs typeface="Arial" panose="020B0604020202020204" pitchFamily="34" charset="0"/>
              </a:rPr>
              <a:t>Advanced training for employees</a:t>
            </a:r>
          </a:p>
          <a:p>
            <a:pPr marL="285750" indent="-285750">
              <a:buClr>
                <a:srgbClr val="0070C0"/>
              </a:buClr>
              <a:buFont typeface="Arial" panose="020B0604020202020204" pitchFamily="34" charset="0"/>
              <a:buChar char="•"/>
            </a:pPr>
            <a:r>
              <a:rPr lang="en-US" sz="1400" dirty="0">
                <a:latin typeface="Arial" panose="020B0604020202020204" pitchFamily="34" charset="0"/>
                <a:ea typeface="+mn-lt"/>
                <a:cs typeface="Arial" panose="020B0604020202020204" pitchFamily="34" charset="0"/>
              </a:rPr>
              <a:t>High level of PPE </a:t>
            </a:r>
          </a:p>
          <a:p>
            <a:pPr marL="285750" indent="-285750">
              <a:buClr>
                <a:srgbClr val="0070C0"/>
              </a:buClr>
              <a:buFont typeface="Arial" panose="020B0604020202020204" pitchFamily="34" charset="0"/>
              <a:buChar char="•"/>
            </a:pPr>
            <a:r>
              <a:rPr lang="en-GB" sz="1400" dirty="0">
                <a:latin typeface="Arial" panose="020B0604020202020204" pitchFamily="34" charset="0"/>
                <a:ea typeface="+mn-lt"/>
                <a:cs typeface="Arial" panose="020B0604020202020204" pitchFamily="34" charset="0"/>
              </a:rPr>
              <a:t>End of life recycling</a:t>
            </a:r>
          </a:p>
          <a:p>
            <a:pPr marL="285750" indent="-285750">
              <a:buClr>
                <a:srgbClr val="0070C0"/>
              </a:buClr>
              <a:buFont typeface="Arial" panose="020B0604020202020204" pitchFamily="34" charset="0"/>
              <a:buChar char="•"/>
            </a:pPr>
            <a:r>
              <a:rPr lang="en-US" sz="1400" dirty="0" err="1">
                <a:latin typeface="Arial" panose="020B0604020202020204" pitchFamily="34" charset="0"/>
                <a:ea typeface="+mn-lt"/>
                <a:cs typeface="Arial" panose="020B0604020202020204" pitchFamily="34" charset="0"/>
              </a:rPr>
              <a:t>Neutralising</a:t>
            </a:r>
            <a:r>
              <a:rPr lang="en-US" sz="1400" dirty="0">
                <a:latin typeface="Arial" panose="020B0604020202020204" pitchFamily="34" charset="0"/>
                <a:ea typeface="+mn-lt"/>
                <a:cs typeface="Arial" panose="020B0604020202020204" pitchFamily="34" charset="0"/>
              </a:rPr>
              <a:t> toxics</a:t>
            </a:r>
            <a:endParaRPr lang="en-GB" sz="1400" dirty="0">
              <a:latin typeface="Arial" panose="020B0604020202020204" pitchFamily="34" charset="0"/>
              <a:ea typeface="+mn-lt"/>
              <a:cs typeface="Arial" panose="020B0604020202020204" pitchFamily="34" charset="0"/>
            </a:endParaRPr>
          </a:p>
          <a:p>
            <a:pPr marL="742950" lvl="1" indent="-285750">
              <a:buClr>
                <a:srgbClr val="0070C0"/>
              </a:buClr>
              <a:buFont typeface="Arial" panose="020B0604020202020204" pitchFamily="34" charset="0"/>
              <a:buChar char="•"/>
            </a:pPr>
            <a:r>
              <a:rPr lang="en-US" sz="1400" dirty="0">
                <a:solidFill>
                  <a:srgbClr val="000000"/>
                </a:solidFill>
                <a:latin typeface="Arial" panose="020B0604020202020204" pitchFamily="34" charset="0"/>
                <a:cs typeface="Arial" panose="020B0604020202020204" pitchFamily="34" charset="0"/>
              </a:rPr>
              <a:t>~10-15% CAPEX cost</a:t>
            </a:r>
            <a:endParaRPr lang="en-US" sz="1400" dirty="0">
              <a:cs typeface="Calibri"/>
            </a:endParaRPr>
          </a:p>
        </p:txBody>
      </p:sp>
    </p:spTree>
    <p:extLst>
      <p:ext uri="{BB962C8B-B14F-4D97-AF65-F5344CB8AC3E}">
        <p14:creationId xmlns:p14="http://schemas.microsoft.com/office/powerpoint/2010/main" val="1557646728"/>
      </p:ext>
    </p:extLst>
  </p:cSld>
  <p:clrMapOvr>
    <a:masterClrMapping/>
  </p:clrMapOvr>
  <p:transition spd="med">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BC651-B26C-4D2B-921C-F9AD144763D3}"/>
              </a:ext>
            </a:extLst>
          </p:cNvPr>
          <p:cNvSpPr>
            <a:spLocks noGrp="1"/>
          </p:cNvSpPr>
          <p:nvPr>
            <p:ph type="title"/>
          </p:nvPr>
        </p:nvSpPr>
        <p:spPr/>
        <p:txBody>
          <a:bodyPr/>
          <a:lstStyle/>
          <a:p>
            <a:r>
              <a:rPr lang="en-GB"/>
              <a:t>Ahead of our time</a:t>
            </a:r>
          </a:p>
        </p:txBody>
      </p:sp>
      <p:pic>
        <p:nvPicPr>
          <p:cNvPr id="5" name="Picture 4">
            <a:extLst>
              <a:ext uri="{FF2B5EF4-FFF2-40B4-BE49-F238E27FC236}">
                <a16:creationId xmlns:a16="http://schemas.microsoft.com/office/drawing/2014/main" id="{D94DB9B3-F386-46A4-A4E0-62A5AC44E4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549"/>
            <a:ext cx="9144000" cy="3385566"/>
          </a:xfrm>
          <a:prstGeom prst="rect">
            <a:avLst/>
          </a:prstGeom>
        </p:spPr>
      </p:pic>
    </p:spTree>
    <p:extLst>
      <p:ext uri="{BB962C8B-B14F-4D97-AF65-F5344CB8AC3E}">
        <p14:creationId xmlns:p14="http://schemas.microsoft.com/office/powerpoint/2010/main" val="2551874593"/>
      </p:ext>
    </p:extLst>
  </p:cSld>
  <p:clrMapOvr>
    <a:masterClrMapping/>
  </p:clrMapOvr>
  <p:transition spd="med">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IEC 62271-200 Switchgear</a:t>
            </a:r>
            <a:endParaRPr lang="en-US" dirty="0"/>
          </a:p>
        </p:txBody>
      </p:sp>
      <p:sp>
        <p:nvSpPr>
          <p:cNvPr id="3" name="Content Placeholder 2"/>
          <p:cNvSpPr>
            <a:spLocks noGrp="1"/>
          </p:cNvSpPr>
          <p:nvPr>
            <p:ph idx="1"/>
          </p:nvPr>
        </p:nvSpPr>
        <p:spPr/>
        <p:txBody>
          <a:bodyPr>
            <a:normAutofit/>
          </a:bodyPr>
          <a:lstStyle/>
          <a:p>
            <a:pPr marL="0" indent="0" eaLnBrk="1" hangingPunct="1">
              <a:buNone/>
            </a:pPr>
            <a:r>
              <a:rPr lang="en-GB" altLang="en-US" sz="2400" b="1" dirty="0"/>
              <a:t>Definitions:</a:t>
            </a:r>
          </a:p>
          <a:p>
            <a:pPr marL="381000" indent="-381000" eaLnBrk="1" hangingPunct="1">
              <a:buFontTx/>
              <a:buAutoNum type="arabicPeriod"/>
            </a:pPr>
            <a:r>
              <a:rPr lang="en-GB" altLang="en-US" sz="2400" b="1" dirty="0"/>
              <a:t>LSC Category – Loss of Service Continuity</a:t>
            </a:r>
            <a:endParaRPr lang="en-GB" altLang="en-US" sz="2400" dirty="0"/>
          </a:p>
          <a:p>
            <a:pPr marL="381000" indent="-381000" eaLnBrk="1" hangingPunct="1">
              <a:buFontTx/>
              <a:buAutoNum type="arabicPeriod"/>
            </a:pPr>
            <a:r>
              <a:rPr lang="en-GB" altLang="en-US" sz="2400" b="1" dirty="0"/>
              <a:t>Partition Class</a:t>
            </a:r>
            <a:endParaRPr lang="en-GB" altLang="en-US" sz="2400" dirty="0"/>
          </a:p>
          <a:p>
            <a:pPr marL="381000" indent="-381000" eaLnBrk="1" hangingPunct="1">
              <a:buFontTx/>
              <a:buAutoNum type="arabicPeriod"/>
            </a:pPr>
            <a:r>
              <a:rPr lang="en-GB" altLang="en-US" sz="2400" b="1" dirty="0"/>
              <a:t>IAC – Internal Arc Class</a:t>
            </a:r>
            <a:endParaRPr lang="en-GB" altLang="en-US" sz="2400" dirty="0"/>
          </a:p>
        </p:txBody>
      </p:sp>
    </p:spTree>
    <p:extLst>
      <p:ext uri="{BB962C8B-B14F-4D97-AF65-F5344CB8AC3E}">
        <p14:creationId xmlns:p14="http://schemas.microsoft.com/office/powerpoint/2010/main" val="1242874854"/>
      </p:ext>
    </p:extLst>
  </p:cSld>
  <p:clrMapOvr>
    <a:masterClrMapping/>
  </p:clrMapOvr>
  <p:transition spd="med">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3" name="Rectangle 2"/>
          <p:cNvSpPr>
            <a:spLocks noGrp="1" noChangeArrowheads="1"/>
          </p:cNvSpPr>
          <p:nvPr>
            <p:ph type="title"/>
          </p:nvPr>
        </p:nvSpPr>
        <p:spPr/>
        <p:txBody>
          <a:bodyPr/>
          <a:lstStyle/>
          <a:p>
            <a:pPr>
              <a:defRPr/>
            </a:pPr>
            <a:br>
              <a:rPr lang="pt-BR" sz="2800" dirty="0"/>
            </a:br>
            <a:br>
              <a:rPr lang="pt-BR" sz="2800" dirty="0"/>
            </a:br>
            <a:br>
              <a:rPr lang="pt-BR" sz="2800" dirty="0"/>
            </a:br>
            <a:br>
              <a:rPr lang="pt-BR" sz="2800" dirty="0"/>
            </a:br>
            <a:br>
              <a:rPr lang="pt-BR" sz="2800" dirty="0"/>
            </a:br>
            <a:br>
              <a:rPr lang="pt-BR" sz="2800" dirty="0"/>
            </a:br>
            <a:r>
              <a:rPr lang="en-US" sz="2800" dirty="0"/>
              <a:t>1 - Loss of Service Continuity (LSC)</a:t>
            </a:r>
            <a:endParaRPr lang="pt-BR" sz="2800" dirty="0"/>
          </a:p>
        </p:txBody>
      </p:sp>
      <p:graphicFrame>
        <p:nvGraphicFramePr>
          <p:cNvPr id="599068" name="Group 28"/>
          <p:cNvGraphicFramePr>
            <a:graphicFrameLocks noGrp="1"/>
          </p:cNvGraphicFramePr>
          <p:nvPr>
            <p:ph idx="1"/>
          </p:nvPr>
        </p:nvGraphicFramePr>
        <p:xfrm>
          <a:off x="341548" y="947051"/>
          <a:ext cx="8421452" cy="1905722"/>
        </p:xfrm>
        <a:graphic>
          <a:graphicData uri="http://schemas.openxmlformats.org/drawingml/2006/table">
            <a:tbl>
              <a:tblPr/>
              <a:tblGrid>
                <a:gridCol w="1278256">
                  <a:extLst>
                    <a:ext uri="{9D8B030D-6E8A-4147-A177-3AD203B41FA5}">
                      <a16:colId xmlns:a16="http://schemas.microsoft.com/office/drawing/2014/main" val="20000"/>
                    </a:ext>
                  </a:extLst>
                </a:gridCol>
                <a:gridCol w="7143196">
                  <a:extLst>
                    <a:ext uri="{9D8B030D-6E8A-4147-A177-3AD203B41FA5}">
                      <a16:colId xmlns:a16="http://schemas.microsoft.com/office/drawing/2014/main" val="20001"/>
                    </a:ext>
                  </a:extLst>
                </a:gridCol>
              </a:tblGrid>
              <a:tr h="271336">
                <a:tc>
                  <a:txBody>
                    <a:bodyPr/>
                    <a:lstStyle/>
                    <a:p>
                      <a:pPr marL="342900" marR="0" lvl="0" indent="-342900" algn="ctr" defTabSz="914400" rtl="0" eaLnBrk="1" fontAlgn="base" latinLnBrk="0" hangingPunct="1">
                        <a:lnSpc>
                          <a:spcPct val="110000"/>
                        </a:lnSpc>
                        <a:spcBef>
                          <a:spcPct val="0"/>
                        </a:spcBef>
                        <a:spcAft>
                          <a:spcPct val="0"/>
                        </a:spcAft>
                        <a:buClrTx/>
                        <a:buSzTx/>
                        <a:buFontTx/>
                        <a:buNone/>
                        <a:tabLst/>
                      </a:pPr>
                      <a:r>
                        <a:rPr kumimoji="0" lang="en-US" sz="1100" b="1" i="0" u="none" strike="noStrike" cap="none" normalizeH="0" baseline="0" noProof="0" dirty="0">
                          <a:ln>
                            <a:noFill/>
                          </a:ln>
                          <a:solidFill>
                            <a:schemeClr val="tx1"/>
                          </a:solidFill>
                          <a:effectLst/>
                          <a:latin typeface="Arial" pitchFamily="34" charset="0"/>
                          <a:cs typeface="Times New Roman" pitchFamily="18" charset="0"/>
                        </a:rPr>
                        <a:t>Classification</a:t>
                      </a:r>
                      <a:endParaRPr kumimoji="0" lang="en-US" sz="1100" b="0" i="0" u="none" strike="noStrike" cap="none" normalizeH="0" baseline="0" noProof="0" dirty="0">
                        <a:ln>
                          <a:noFill/>
                        </a:ln>
                        <a:solidFill>
                          <a:schemeClr val="tx1"/>
                        </a:solidFill>
                        <a:effectLst/>
                        <a:latin typeface="Arial" pitchFamily="34" charset="0"/>
                        <a:cs typeface="Times New Roman" pitchFamily="18" charset="0"/>
                      </a:endParaRPr>
                    </a:p>
                  </a:txBody>
                  <a:tcPr marL="31987" marR="31987" marT="35082" marB="3508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342900" marR="0" lvl="0" indent="-342900" algn="ctr" defTabSz="914400" rtl="0" eaLnBrk="1" fontAlgn="base" latinLnBrk="0" hangingPunct="1">
                        <a:lnSpc>
                          <a:spcPct val="110000"/>
                        </a:lnSpc>
                        <a:spcBef>
                          <a:spcPct val="0"/>
                        </a:spcBef>
                        <a:spcAft>
                          <a:spcPct val="0"/>
                        </a:spcAft>
                        <a:buClrTx/>
                        <a:buSzTx/>
                        <a:buFontTx/>
                        <a:buNone/>
                        <a:tabLst/>
                      </a:pPr>
                      <a:r>
                        <a:rPr kumimoji="0" lang="en-US" sz="1200" b="1" i="0" u="none" strike="noStrike" cap="none" normalizeH="0" baseline="0" noProof="0" dirty="0">
                          <a:ln>
                            <a:noFill/>
                          </a:ln>
                          <a:solidFill>
                            <a:schemeClr val="tx1"/>
                          </a:solidFill>
                          <a:effectLst/>
                          <a:latin typeface="Arial" pitchFamily="34" charset="0"/>
                          <a:cs typeface="Times New Roman" pitchFamily="18" charset="0"/>
                        </a:rPr>
                        <a:t>Description</a:t>
                      </a:r>
                      <a:endParaRPr kumimoji="0" lang="en-US" sz="1200" b="0" i="0" u="none" strike="noStrike" cap="none" normalizeH="0" baseline="0" noProof="0" dirty="0">
                        <a:ln>
                          <a:noFill/>
                        </a:ln>
                        <a:solidFill>
                          <a:schemeClr val="tx1"/>
                        </a:solidFill>
                        <a:effectLst/>
                        <a:latin typeface="Arial" pitchFamily="34" charset="0"/>
                        <a:cs typeface="Times New Roman" pitchFamily="18" charset="0"/>
                      </a:endParaRPr>
                    </a:p>
                  </a:txBody>
                  <a:tcPr marL="31987" marR="31987" marT="35082" marB="3508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438963">
                <a:tc>
                  <a:txBody>
                    <a:bodyPr/>
                    <a:lstStyle/>
                    <a:p>
                      <a:pPr marL="342900" marR="0" lvl="0" indent="-342900" algn="ctr" defTabSz="914400" rtl="0" eaLnBrk="1" fontAlgn="base" latinLnBrk="0" hangingPunct="1">
                        <a:lnSpc>
                          <a:spcPct val="110000"/>
                        </a:lnSpc>
                        <a:spcBef>
                          <a:spcPct val="0"/>
                        </a:spcBef>
                        <a:spcAft>
                          <a:spcPct val="0"/>
                        </a:spcAft>
                        <a:buClrTx/>
                        <a:buSzTx/>
                        <a:buFontTx/>
                        <a:buNone/>
                        <a:tabLst/>
                      </a:pPr>
                      <a:r>
                        <a:rPr kumimoji="0" lang="pt-BR" sz="1400" b="1" i="1" u="none" strike="noStrike" cap="none" normalizeH="0" baseline="0" dirty="0">
                          <a:ln>
                            <a:noFill/>
                          </a:ln>
                          <a:solidFill>
                            <a:schemeClr val="tx1"/>
                          </a:solidFill>
                          <a:effectLst/>
                          <a:latin typeface="Arial" pitchFamily="34" charset="0"/>
                          <a:cs typeface="Times New Roman" pitchFamily="18" charset="0"/>
                        </a:rPr>
                        <a:t>LSC1</a:t>
                      </a:r>
                    </a:p>
                  </a:txBody>
                  <a:tcPr marL="81249" marR="81249" marT="34271" marB="3427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pt-BR" sz="1100" b="1" i="0" u="none" strike="noStrike" cap="none" normalizeH="0" baseline="0" dirty="0">
                          <a:ln>
                            <a:noFill/>
                          </a:ln>
                          <a:solidFill>
                            <a:schemeClr val="tx1"/>
                          </a:solidFill>
                          <a:effectLst/>
                          <a:latin typeface="+mj-lt"/>
                          <a:cs typeface="Times New Roman" pitchFamily="18" charset="0"/>
                        </a:rPr>
                        <a:t>T</a:t>
                      </a:r>
                      <a:r>
                        <a:rPr lang="en-US" sz="1100" b="0" i="0" u="none" strike="noStrike" kern="1200" baseline="0" dirty="0">
                          <a:solidFill>
                            <a:schemeClr val="tx1"/>
                          </a:solidFill>
                          <a:latin typeface="+mj-lt"/>
                          <a:ea typeface="+mn-ea"/>
                          <a:cs typeface="+mn-cs"/>
                        </a:rPr>
                        <a:t>his form is </a:t>
                      </a:r>
                      <a:r>
                        <a:rPr lang="en-US" sz="1100" b="1" i="1" u="none" strike="noStrike" kern="1200" baseline="0" dirty="0">
                          <a:solidFill>
                            <a:schemeClr val="tx1"/>
                          </a:solidFill>
                          <a:latin typeface="+mj-lt"/>
                          <a:ea typeface="+mn-ea"/>
                          <a:cs typeface="+mn-cs"/>
                        </a:rPr>
                        <a:t>NOT</a:t>
                      </a:r>
                      <a:r>
                        <a:rPr lang="en-US" sz="1100" b="0" i="0" u="none" strike="noStrike" kern="1200" baseline="0" dirty="0">
                          <a:solidFill>
                            <a:schemeClr val="tx1"/>
                          </a:solidFill>
                          <a:latin typeface="+mj-lt"/>
                          <a:ea typeface="+mn-ea"/>
                          <a:cs typeface="+mn-cs"/>
                        </a:rPr>
                        <a:t> intended to provide service continuity during maintenance (if needed) and may require complete disconnection of the switchgear from the system and making dead before accessing the interior of the enclosure</a:t>
                      </a:r>
                      <a:r>
                        <a:rPr kumimoji="0" lang="nl-NL" sz="1100" b="1" i="0" u="none" strike="noStrike" kern="1200" cap="none" normalizeH="0" baseline="0" dirty="0">
                          <a:ln>
                            <a:noFill/>
                          </a:ln>
                          <a:solidFill>
                            <a:schemeClr val="tx1"/>
                          </a:solidFill>
                          <a:effectLst/>
                          <a:latin typeface="Arial" pitchFamily="34" charset="0"/>
                          <a:ea typeface="+mn-ea"/>
                          <a:cs typeface="Times New Roman" pitchFamily="18" charset="0"/>
                        </a:rPr>
                        <a:t>.</a:t>
                      </a:r>
                      <a:endParaRPr kumimoji="0" lang="pt-BR" sz="1100" b="1" i="0" u="none" strike="noStrike" cap="none" normalizeH="0" baseline="0" dirty="0">
                        <a:ln>
                          <a:noFill/>
                        </a:ln>
                        <a:solidFill>
                          <a:schemeClr val="tx1"/>
                        </a:solidFill>
                        <a:effectLst/>
                        <a:latin typeface="Arial" pitchFamily="34" charset="0"/>
                        <a:cs typeface="Times New Roman" pitchFamily="18" charset="0"/>
                      </a:endParaRPr>
                    </a:p>
                  </a:txBody>
                  <a:tcPr marL="31987" marR="31987" marT="26985" marB="269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4265">
                <a:tc>
                  <a:txBody>
                    <a:bodyPr/>
                    <a:lstStyle/>
                    <a:p>
                      <a:pPr marL="342900" marR="0" lvl="0" indent="-342900" algn="ctr" defTabSz="914400" rtl="0" eaLnBrk="1" fontAlgn="base" latinLnBrk="0" hangingPunct="1">
                        <a:lnSpc>
                          <a:spcPct val="110000"/>
                        </a:lnSpc>
                        <a:spcBef>
                          <a:spcPct val="0"/>
                        </a:spcBef>
                        <a:spcAft>
                          <a:spcPct val="0"/>
                        </a:spcAft>
                        <a:buClrTx/>
                        <a:buSzTx/>
                        <a:buFontTx/>
                        <a:buNone/>
                        <a:tabLst/>
                      </a:pPr>
                      <a:r>
                        <a:rPr kumimoji="0" lang="pt-BR" sz="1400" b="1" i="1" u="none" strike="noStrike" cap="none" normalizeH="0" baseline="0" dirty="0">
                          <a:ln>
                            <a:noFill/>
                          </a:ln>
                          <a:solidFill>
                            <a:schemeClr val="tx1"/>
                          </a:solidFill>
                          <a:effectLst/>
                          <a:latin typeface="Arial" pitchFamily="34" charset="0"/>
                          <a:cs typeface="Times New Roman" pitchFamily="18" charset="0"/>
                        </a:rPr>
                        <a:t>LSC2A</a:t>
                      </a:r>
                    </a:p>
                    <a:p>
                      <a:pPr marL="342900" marR="0" lvl="0" indent="-342900" algn="ctr" defTabSz="914400" rtl="0" eaLnBrk="1" fontAlgn="base" latinLnBrk="0" hangingPunct="1">
                        <a:lnSpc>
                          <a:spcPct val="110000"/>
                        </a:lnSpc>
                        <a:spcBef>
                          <a:spcPct val="0"/>
                        </a:spcBef>
                        <a:spcAft>
                          <a:spcPct val="0"/>
                        </a:spcAft>
                        <a:buClrTx/>
                        <a:buSzTx/>
                        <a:buFontTx/>
                        <a:buNone/>
                        <a:tabLst/>
                      </a:pPr>
                      <a:endParaRPr kumimoji="0" lang="pt-BR" sz="1400" b="1" i="1" u="none" strike="noStrike" cap="none" normalizeH="0" baseline="0" dirty="0">
                        <a:ln>
                          <a:noFill/>
                        </a:ln>
                        <a:solidFill>
                          <a:schemeClr val="tx1"/>
                        </a:solidFill>
                        <a:effectLst/>
                        <a:latin typeface="Arial" pitchFamily="34" charset="0"/>
                        <a:cs typeface="Times New Roman" pitchFamily="18" charset="0"/>
                      </a:endParaRPr>
                    </a:p>
                  </a:txBody>
                  <a:tcPr marL="81249" marR="81249" marT="34271" marB="3427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en-US" sz="1100" b="0" i="0" u="none" strike="noStrike" kern="1200" baseline="0" dirty="0">
                          <a:solidFill>
                            <a:schemeClr val="tx1"/>
                          </a:solidFill>
                          <a:latin typeface="+mj-lt"/>
                          <a:ea typeface="+mn-ea"/>
                          <a:cs typeface="+mn-cs"/>
                        </a:rPr>
                        <a:t>This form is intended to allow maximum continuity of service of the network during access to the compartments inside the switchgear. When accessing components of one functional unit, the </a:t>
                      </a:r>
                      <a:r>
                        <a:rPr lang="en-US" sz="1100" b="1" i="1" u="none" strike="noStrike" kern="1200" baseline="0" dirty="0">
                          <a:solidFill>
                            <a:schemeClr val="tx1"/>
                          </a:solidFill>
                          <a:latin typeface="+mj-lt"/>
                          <a:ea typeface="+mn-ea"/>
                          <a:cs typeface="+mn-cs"/>
                        </a:rPr>
                        <a:t>other functional units of the switchgear may be kept in service, BUT NOT CABLES</a:t>
                      </a:r>
                      <a:endParaRPr lang="en-US" sz="1100" dirty="0">
                        <a:solidFill>
                          <a:schemeClr val="tx1"/>
                        </a:solidFill>
                      </a:endParaRPr>
                    </a:p>
                  </a:txBody>
                  <a:tcPr marL="31987" marR="31987" marT="26985" marB="269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1158">
                <a:tc>
                  <a:txBody>
                    <a:bodyPr/>
                    <a:lstStyle/>
                    <a:p>
                      <a:pPr marL="342900" marR="0" lvl="0" indent="-342900" algn="ctr" defTabSz="914400" rtl="0" eaLnBrk="1" fontAlgn="base" latinLnBrk="0" hangingPunct="1">
                        <a:lnSpc>
                          <a:spcPct val="110000"/>
                        </a:lnSpc>
                        <a:spcBef>
                          <a:spcPct val="0"/>
                        </a:spcBef>
                        <a:spcAft>
                          <a:spcPct val="0"/>
                        </a:spcAft>
                        <a:buClrTx/>
                        <a:buSzTx/>
                        <a:buFontTx/>
                        <a:buNone/>
                        <a:tabLst/>
                        <a:defRPr/>
                      </a:pPr>
                      <a:r>
                        <a:rPr kumimoji="0" lang="pt-BR" sz="1400" b="1" i="1" u="none" strike="noStrike" cap="none" normalizeH="0" baseline="0" dirty="0">
                          <a:ln>
                            <a:noFill/>
                          </a:ln>
                          <a:solidFill>
                            <a:schemeClr val="tx1"/>
                          </a:solidFill>
                          <a:effectLst/>
                          <a:latin typeface="Arial" pitchFamily="34" charset="0"/>
                          <a:cs typeface="Times New Roman" pitchFamily="18" charset="0"/>
                        </a:rPr>
                        <a:t>LSC2B</a:t>
                      </a:r>
                    </a:p>
                    <a:p>
                      <a:pPr marL="342900" marR="0" lvl="0" indent="-342900" algn="ctr" defTabSz="914400" rtl="0" eaLnBrk="1" fontAlgn="base" latinLnBrk="0" hangingPunct="1">
                        <a:lnSpc>
                          <a:spcPct val="110000"/>
                        </a:lnSpc>
                        <a:spcBef>
                          <a:spcPct val="0"/>
                        </a:spcBef>
                        <a:spcAft>
                          <a:spcPct val="0"/>
                        </a:spcAft>
                        <a:buClrTx/>
                        <a:buSzTx/>
                        <a:buFontTx/>
                        <a:buNone/>
                        <a:tabLst/>
                      </a:pPr>
                      <a:endParaRPr kumimoji="0" lang="pt-BR" sz="1400" b="1" i="1" u="none" strike="noStrike" cap="none" normalizeH="0" baseline="0" dirty="0">
                        <a:ln>
                          <a:noFill/>
                        </a:ln>
                        <a:solidFill>
                          <a:schemeClr val="tx1"/>
                        </a:solidFill>
                        <a:effectLst/>
                        <a:latin typeface="Arial" pitchFamily="34" charset="0"/>
                        <a:cs typeface="Arial" pitchFamily="34" charset="0"/>
                      </a:endParaRPr>
                    </a:p>
                  </a:txBody>
                  <a:tcPr marL="81249" marR="81249" marT="34271" marB="3427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en-US" sz="1100" b="0" i="0" u="none" strike="noStrike" kern="1200" baseline="0" dirty="0">
                          <a:solidFill>
                            <a:schemeClr val="tx1"/>
                          </a:solidFill>
                          <a:latin typeface="+mj-lt"/>
                          <a:ea typeface="+mn-ea"/>
                          <a:cs typeface="+mn-cs"/>
                        </a:rPr>
                        <a:t>In addition to the LSC2A class, in this category LSC2B </a:t>
                      </a:r>
                      <a:r>
                        <a:rPr lang="en-US" sz="1100" b="1" i="1" u="none" strike="noStrike" kern="1200" baseline="0" dirty="0">
                          <a:solidFill>
                            <a:schemeClr val="tx1"/>
                          </a:solidFill>
                          <a:latin typeface="+mj-lt"/>
                          <a:ea typeface="+mn-ea"/>
                          <a:cs typeface="+mn-cs"/>
                        </a:rPr>
                        <a:t>the incoming MV-cables to the functional unit being accessed may be kept energized</a:t>
                      </a:r>
                      <a:r>
                        <a:rPr lang="en-US" sz="1100" b="0" i="0" u="none" strike="noStrike" kern="1200" baseline="0" dirty="0">
                          <a:solidFill>
                            <a:schemeClr val="tx1"/>
                          </a:solidFill>
                          <a:latin typeface="+mj-lt"/>
                          <a:ea typeface="+mn-ea"/>
                          <a:cs typeface="+mn-cs"/>
                        </a:rPr>
                        <a:t>. This means that there is another point of disconnection and separation, i.e. between switching device and cables</a:t>
                      </a:r>
                      <a:endParaRPr lang="pt-BR" sz="1100" b="0" i="0" u="none" strike="noStrike" kern="1200" baseline="0" dirty="0">
                        <a:solidFill>
                          <a:schemeClr val="tx1"/>
                        </a:solidFill>
                        <a:latin typeface="+mj-lt"/>
                        <a:ea typeface="+mn-ea"/>
                        <a:cs typeface="+mn-cs"/>
                      </a:endParaRPr>
                    </a:p>
                  </a:txBody>
                  <a:tcPr marL="31987" marR="31987" marT="26985" marB="269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6644" name="Text Box 25"/>
          <p:cNvSpPr txBox="1">
            <a:spLocks noChangeArrowheads="1"/>
          </p:cNvSpPr>
          <p:nvPr/>
        </p:nvSpPr>
        <p:spPr bwMode="auto">
          <a:xfrm>
            <a:off x="217489" y="3319246"/>
            <a:ext cx="312737" cy="234553"/>
          </a:xfrm>
          <a:prstGeom prst="rect">
            <a:avLst/>
          </a:prstGeom>
          <a:solidFill>
            <a:schemeClr val="tx2">
              <a:lumMod val="60000"/>
              <a:lumOff val="40000"/>
            </a:schemeClr>
          </a:solidFill>
          <a:ln w="9525" algn="ctr">
            <a:solidFill>
              <a:srgbClr val="333333"/>
            </a:solidFill>
            <a:miter lim="800000"/>
            <a:headEnd/>
            <a:tailEnd/>
          </a:ln>
        </p:spPr>
        <p:txBody>
          <a:bodyPr wrap="none" lIns="90000" tIns="46800" rIns="90000" bIns="46800" anchor="ct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algn="ctr" eaLnBrk="1" hangingPunct="1">
              <a:lnSpc>
                <a:spcPct val="100000"/>
              </a:lnSpc>
              <a:spcBef>
                <a:spcPct val="0"/>
              </a:spcBef>
              <a:buClrTx/>
              <a:buFontTx/>
              <a:buNone/>
              <a:defRPr/>
            </a:pPr>
            <a:r>
              <a:rPr lang="pt-BR" altLang="en-US" sz="1600" b="1" dirty="0">
                <a:solidFill>
                  <a:schemeClr val="tx1"/>
                </a:solidFill>
              </a:rPr>
              <a:t>1</a:t>
            </a:r>
          </a:p>
        </p:txBody>
      </p:sp>
      <p:sp>
        <p:nvSpPr>
          <p:cNvPr id="26645" name="Text Box 26"/>
          <p:cNvSpPr txBox="1">
            <a:spLocks noChangeArrowheads="1"/>
          </p:cNvSpPr>
          <p:nvPr/>
        </p:nvSpPr>
        <p:spPr bwMode="auto">
          <a:xfrm>
            <a:off x="217489" y="3615710"/>
            <a:ext cx="312737" cy="234554"/>
          </a:xfrm>
          <a:prstGeom prst="rect">
            <a:avLst/>
          </a:prstGeom>
          <a:solidFill>
            <a:schemeClr val="accent3">
              <a:lumMod val="60000"/>
              <a:lumOff val="40000"/>
            </a:schemeClr>
          </a:solidFill>
          <a:ln w="9525" algn="ctr">
            <a:solidFill>
              <a:srgbClr val="333333"/>
            </a:solidFill>
            <a:miter lim="800000"/>
            <a:headEnd/>
            <a:tailEnd/>
          </a:ln>
        </p:spPr>
        <p:txBody>
          <a:bodyPr wrap="none" lIns="90000" tIns="46800" rIns="90000" bIns="46800" anchor="ct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algn="ctr" eaLnBrk="1" hangingPunct="1">
              <a:lnSpc>
                <a:spcPct val="100000"/>
              </a:lnSpc>
              <a:spcBef>
                <a:spcPct val="0"/>
              </a:spcBef>
              <a:buClrTx/>
              <a:buFontTx/>
              <a:buNone/>
              <a:defRPr/>
            </a:pPr>
            <a:r>
              <a:rPr lang="pt-BR" altLang="en-US" sz="1600" b="1" dirty="0">
                <a:solidFill>
                  <a:schemeClr val="tx1"/>
                </a:solidFill>
              </a:rPr>
              <a:t>2</a:t>
            </a:r>
          </a:p>
        </p:txBody>
      </p:sp>
      <p:sp>
        <p:nvSpPr>
          <p:cNvPr id="26646" name="Text Box 27"/>
          <p:cNvSpPr txBox="1">
            <a:spLocks noChangeArrowheads="1"/>
          </p:cNvSpPr>
          <p:nvPr/>
        </p:nvSpPr>
        <p:spPr bwMode="auto">
          <a:xfrm>
            <a:off x="217489" y="3912176"/>
            <a:ext cx="312737" cy="233363"/>
          </a:xfrm>
          <a:prstGeom prst="rect">
            <a:avLst/>
          </a:prstGeom>
          <a:solidFill>
            <a:schemeClr val="accent2">
              <a:lumMod val="40000"/>
              <a:lumOff val="60000"/>
            </a:schemeClr>
          </a:solidFill>
          <a:ln w="9525" algn="ctr">
            <a:solidFill>
              <a:srgbClr val="333333"/>
            </a:solidFill>
            <a:miter lim="800000"/>
            <a:headEnd/>
            <a:tailEnd/>
          </a:ln>
        </p:spPr>
        <p:txBody>
          <a:bodyPr wrap="none" lIns="90000" tIns="46800" rIns="90000" bIns="46800" anchor="ct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algn="ctr" eaLnBrk="1" hangingPunct="1">
              <a:lnSpc>
                <a:spcPct val="100000"/>
              </a:lnSpc>
              <a:spcBef>
                <a:spcPct val="0"/>
              </a:spcBef>
              <a:buClrTx/>
              <a:buFontTx/>
              <a:buNone/>
              <a:defRPr/>
            </a:pPr>
            <a:r>
              <a:rPr lang="pt-BR" altLang="en-US" sz="1600" b="1" dirty="0">
                <a:solidFill>
                  <a:schemeClr val="tx1"/>
                </a:solidFill>
              </a:rPr>
              <a:t>3</a:t>
            </a:r>
          </a:p>
        </p:txBody>
      </p:sp>
      <p:sp>
        <p:nvSpPr>
          <p:cNvPr id="26647" name="Text Box 28"/>
          <p:cNvSpPr txBox="1">
            <a:spLocks noChangeArrowheads="1"/>
          </p:cNvSpPr>
          <p:nvPr/>
        </p:nvSpPr>
        <p:spPr bwMode="auto">
          <a:xfrm>
            <a:off x="217489" y="4208642"/>
            <a:ext cx="312737" cy="233363"/>
          </a:xfrm>
          <a:prstGeom prst="rect">
            <a:avLst/>
          </a:prstGeom>
          <a:solidFill>
            <a:srgbClr val="FFFF00"/>
          </a:solidFill>
          <a:ln w="9525" algn="ctr">
            <a:solidFill>
              <a:srgbClr val="333333"/>
            </a:solidFill>
            <a:miter lim="800000"/>
            <a:headEnd/>
            <a:tailEnd/>
          </a:ln>
        </p:spPr>
        <p:txBody>
          <a:bodyPr wrap="none" lIns="90000" tIns="46800" rIns="90000" bIns="46800" anchor="ct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algn="ctr" eaLnBrk="1" hangingPunct="1">
              <a:lnSpc>
                <a:spcPct val="100000"/>
              </a:lnSpc>
              <a:spcBef>
                <a:spcPct val="0"/>
              </a:spcBef>
              <a:buClrTx/>
              <a:buFontTx/>
              <a:buNone/>
              <a:defRPr/>
            </a:pPr>
            <a:r>
              <a:rPr lang="pt-BR" altLang="en-US" sz="1600" b="1" dirty="0">
                <a:solidFill>
                  <a:schemeClr val="tx1"/>
                </a:solidFill>
              </a:rPr>
              <a:t>4</a:t>
            </a:r>
          </a:p>
        </p:txBody>
      </p:sp>
      <p:sp>
        <p:nvSpPr>
          <p:cNvPr id="25624" name="Text Box 47"/>
          <p:cNvSpPr txBox="1">
            <a:spLocks noChangeArrowheads="1"/>
          </p:cNvSpPr>
          <p:nvPr/>
        </p:nvSpPr>
        <p:spPr bwMode="auto">
          <a:xfrm>
            <a:off x="511175" y="3297814"/>
            <a:ext cx="2554074"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eaLnBrk="1" hangingPunct="1">
              <a:lnSpc>
                <a:spcPct val="100000"/>
              </a:lnSpc>
              <a:spcBef>
                <a:spcPct val="0"/>
              </a:spcBef>
              <a:buClrTx/>
              <a:buFontTx/>
              <a:buNone/>
            </a:pPr>
            <a:r>
              <a:rPr lang="pt-BR" altLang="en-US" sz="1600">
                <a:solidFill>
                  <a:schemeClr val="tx1"/>
                </a:solidFill>
              </a:rPr>
              <a:t>Low Voltage compartment</a:t>
            </a:r>
          </a:p>
        </p:txBody>
      </p:sp>
      <p:sp>
        <p:nvSpPr>
          <p:cNvPr id="25625" name="Text Box 50"/>
          <p:cNvSpPr txBox="1">
            <a:spLocks noChangeArrowheads="1"/>
          </p:cNvSpPr>
          <p:nvPr/>
        </p:nvSpPr>
        <p:spPr bwMode="auto">
          <a:xfrm>
            <a:off x="511176" y="4212215"/>
            <a:ext cx="2074905"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eaLnBrk="1" hangingPunct="1">
              <a:lnSpc>
                <a:spcPct val="100000"/>
              </a:lnSpc>
              <a:spcBef>
                <a:spcPct val="0"/>
              </a:spcBef>
              <a:buClrTx/>
              <a:buFontTx/>
              <a:buNone/>
            </a:pPr>
            <a:r>
              <a:rPr lang="pt-BR" altLang="en-US" sz="1600">
                <a:solidFill>
                  <a:schemeClr val="tx1"/>
                </a:solidFill>
              </a:rPr>
              <a:t>Cables compartment</a:t>
            </a:r>
          </a:p>
        </p:txBody>
      </p:sp>
      <p:sp>
        <p:nvSpPr>
          <p:cNvPr id="25626" name="Text Box 51"/>
          <p:cNvSpPr txBox="1">
            <a:spLocks noChangeArrowheads="1"/>
          </p:cNvSpPr>
          <p:nvPr/>
        </p:nvSpPr>
        <p:spPr bwMode="auto">
          <a:xfrm>
            <a:off x="511176" y="3625236"/>
            <a:ext cx="2589468"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eaLnBrk="1" hangingPunct="1">
              <a:lnSpc>
                <a:spcPct val="100000"/>
              </a:lnSpc>
              <a:spcBef>
                <a:spcPct val="0"/>
              </a:spcBef>
              <a:buClrTx/>
              <a:buFontTx/>
              <a:buNone/>
            </a:pPr>
            <a:r>
              <a:rPr lang="pt-BR" altLang="en-US" sz="1600">
                <a:solidFill>
                  <a:schemeClr val="tx1"/>
                </a:solidFill>
              </a:rPr>
              <a:t>Main Busbar compartment</a:t>
            </a:r>
          </a:p>
        </p:txBody>
      </p:sp>
      <p:sp>
        <p:nvSpPr>
          <p:cNvPr id="25627" name="Text Box 52"/>
          <p:cNvSpPr txBox="1">
            <a:spLocks noChangeArrowheads="1"/>
          </p:cNvSpPr>
          <p:nvPr/>
        </p:nvSpPr>
        <p:spPr bwMode="auto">
          <a:xfrm>
            <a:off x="511176" y="3910986"/>
            <a:ext cx="2772211"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eaLnBrk="1" hangingPunct="1">
              <a:lnSpc>
                <a:spcPct val="100000"/>
              </a:lnSpc>
              <a:spcBef>
                <a:spcPct val="0"/>
              </a:spcBef>
              <a:buClrTx/>
              <a:buFontTx/>
              <a:buNone/>
            </a:pPr>
            <a:r>
              <a:rPr lang="pt-BR" altLang="en-US" sz="1600">
                <a:solidFill>
                  <a:schemeClr val="tx1"/>
                </a:solidFill>
              </a:rPr>
              <a:t>Circuit breaker compartment</a:t>
            </a:r>
          </a:p>
        </p:txBody>
      </p:sp>
      <p:sp>
        <p:nvSpPr>
          <p:cNvPr id="25629" name="Text Box 47"/>
          <p:cNvSpPr txBox="1">
            <a:spLocks noChangeArrowheads="1"/>
          </p:cNvSpPr>
          <p:nvPr/>
        </p:nvSpPr>
        <p:spPr bwMode="auto">
          <a:xfrm>
            <a:off x="3644900" y="2952750"/>
            <a:ext cx="84772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eaLnBrk="1" hangingPunct="1">
              <a:lnSpc>
                <a:spcPct val="100000"/>
              </a:lnSpc>
              <a:spcBef>
                <a:spcPct val="0"/>
              </a:spcBef>
              <a:buClrTx/>
              <a:buFontTx/>
              <a:buNone/>
            </a:pPr>
            <a:r>
              <a:rPr lang="pt-BR" altLang="en-US" sz="2000" dirty="0">
                <a:solidFill>
                  <a:schemeClr val="tx1"/>
                </a:solidFill>
              </a:rPr>
              <a:t>LSC1</a:t>
            </a:r>
          </a:p>
        </p:txBody>
      </p:sp>
      <p:sp>
        <p:nvSpPr>
          <p:cNvPr id="25630" name="Text Box 47"/>
          <p:cNvSpPr txBox="1">
            <a:spLocks noChangeArrowheads="1"/>
          </p:cNvSpPr>
          <p:nvPr/>
        </p:nvSpPr>
        <p:spPr bwMode="auto">
          <a:xfrm>
            <a:off x="5400675" y="2952750"/>
            <a:ext cx="106362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eaLnBrk="1" hangingPunct="1">
              <a:lnSpc>
                <a:spcPct val="100000"/>
              </a:lnSpc>
              <a:spcBef>
                <a:spcPct val="0"/>
              </a:spcBef>
              <a:buClrTx/>
              <a:buFontTx/>
              <a:buNone/>
            </a:pPr>
            <a:r>
              <a:rPr lang="pt-BR" altLang="en-US" sz="2000" dirty="0">
                <a:solidFill>
                  <a:schemeClr val="tx1"/>
                </a:solidFill>
              </a:rPr>
              <a:t>LSC2A</a:t>
            </a:r>
          </a:p>
        </p:txBody>
      </p:sp>
      <p:sp>
        <p:nvSpPr>
          <p:cNvPr id="15" name="Rectangle 4"/>
          <p:cNvSpPr>
            <a:spLocks noChangeAspect="1" noChangeArrowheads="1"/>
          </p:cNvSpPr>
          <p:nvPr/>
        </p:nvSpPr>
        <p:spPr bwMode="auto">
          <a:xfrm>
            <a:off x="3422650" y="3308747"/>
            <a:ext cx="1281113" cy="1568053"/>
          </a:xfrm>
          <a:prstGeom prst="rect">
            <a:avLst/>
          </a:prstGeom>
          <a:solidFill>
            <a:schemeClr val="bg1">
              <a:lumMod val="95000"/>
            </a:scheme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defRPr/>
            </a:pPr>
            <a:endParaRPr lang="en-US">
              <a:latin typeface="Arial" charset="0"/>
              <a:cs typeface="Arial" charset="0"/>
            </a:endParaRPr>
          </a:p>
        </p:txBody>
      </p:sp>
      <p:sp>
        <p:nvSpPr>
          <p:cNvPr id="16" name="Rectangle 8"/>
          <p:cNvSpPr>
            <a:spLocks noChangeAspect="1" noChangeArrowheads="1"/>
          </p:cNvSpPr>
          <p:nvPr/>
        </p:nvSpPr>
        <p:spPr bwMode="auto">
          <a:xfrm>
            <a:off x="4302125" y="3311129"/>
            <a:ext cx="381000" cy="532209"/>
          </a:xfrm>
          <a:prstGeom prst="rect">
            <a:avLst/>
          </a:prstGeom>
          <a:solidFill>
            <a:schemeClr val="tx2">
              <a:lumMod val="60000"/>
              <a:lumOff val="40000"/>
            </a:schemeClr>
          </a:solidFill>
          <a:ln w="9525" algn="ctr">
            <a:solidFill>
              <a:schemeClr val="tx1"/>
            </a:solidFill>
            <a:miter lim="800000"/>
            <a:headEnd/>
            <a:tailEnd/>
          </a:ln>
          <a:effectLst/>
        </p:spPr>
        <p:txBody>
          <a:bodyPr wrap="none" lIns="0" tIns="0" rIns="0" bIns="0" anchor="ctr"/>
          <a:lstStyle/>
          <a:p>
            <a:pPr>
              <a:defRPr/>
            </a:pPr>
            <a:endParaRPr lang="en-US">
              <a:latin typeface="Arial" charset="0"/>
              <a:cs typeface="Arial" charset="0"/>
            </a:endParaRPr>
          </a:p>
        </p:txBody>
      </p:sp>
      <p:sp>
        <p:nvSpPr>
          <p:cNvPr id="26683" name="Rectangle 9"/>
          <p:cNvSpPr>
            <a:spLocks noChangeAspect="1" noChangeArrowheads="1"/>
          </p:cNvSpPr>
          <p:nvPr/>
        </p:nvSpPr>
        <p:spPr bwMode="auto">
          <a:xfrm>
            <a:off x="4683125" y="3309938"/>
            <a:ext cx="28575" cy="519113"/>
          </a:xfrm>
          <a:prstGeom prst="rect">
            <a:avLst/>
          </a:prstGeom>
          <a:solidFill>
            <a:schemeClr val="bg1">
              <a:lumMod val="75000"/>
            </a:schemeClr>
          </a:solidFill>
          <a:ln w="9525" algn="ctr">
            <a:solidFill>
              <a:srgbClr val="000000"/>
            </a:solidFill>
            <a:miter lim="800000"/>
            <a:headEnd/>
            <a:tailEnd/>
          </a:ln>
          <a:effectLst/>
        </p:spPr>
        <p:txBody>
          <a:bodyPr wrap="none" lIns="0" tIns="0" rIns="0" bIns="0" anchor="ct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eaLnBrk="1" hangingPunct="1">
              <a:lnSpc>
                <a:spcPct val="100000"/>
              </a:lnSpc>
              <a:spcBef>
                <a:spcPct val="0"/>
              </a:spcBef>
              <a:buClrTx/>
              <a:buFontTx/>
              <a:buNone/>
              <a:defRPr/>
            </a:pPr>
            <a:endParaRPr lang="en-US" altLang="en-US" sz="1600">
              <a:solidFill>
                <a:schemeClr val="bg1"/>
              </a:solidFill>
            </a:endParaRPr>
          </a:p>
        </p:txBody>
      </p:sp>
      <p:sp>
        <p:nvSpPr>
          <p:cNvPr id="25634" name="Rectangle 133"/>
          <p:cNvSpPr>
            <a:spLocks noChangeAspect="1" noChangeArrowheads="1"/>
          </p:cNvSpPr>
          <p:nvPr/>
        </p:nvSpPr>
        <p:spPr bwMode="auto">
          <a:xfrm>
            <a:off x="4688352" y="3872846"/>
            <a:ext cx="36048" cy="993935"/>
          </a:xfrm>
          <a:prstGeom prst="rect">
            <a:avLst/>
          </a:prstGeom>
          <a:solidFill>
            <a:srgbClr val="C0C0C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eaLnBrk="1" hangingPunct="1">
              <a:lnSpc>
                <a:spcPct val="100000"/>
              </a:lnSpc>
              <a:spcBef>
                <a:spcPct val="0"/>
              </a:spcBef>
              <a:buClrTx/>
              <a:buFontTx/>
              <a:buNone/>
            </a:pPr>
            <a:endParaRPr lang="en-US" altLang="en-US" sz="1600">
              <a:solidFill>
                <a:schemeClr val="bg1"/>
              </a:solidFill>
            </a:endParaRPr>
          </a:p>
        </p:txBody>
      </p:sp>
      <p:sp>
        <p:nvSpPr>
          <p:cNvPr id="20" name="Rectangle 4"/>
          <p:cNvSpPr>
            <a:spLocks noChangeAspect="1" noChangeArrowheads="1"/>
          </p:cNvSpPr>
          <p:nvPr/>
        </p:nvSpPr>
        <p:spPr bwMode="auto">
          <a:xfrm>
            <a:off x="5175250" y="3308747"/>
            <a:ext cx="1281113" cy="1568053"/>
          </a:xfrm>
          <a:prstGeom prst="rect">
            <a:avLst/>
          </a:prstGeom>
          <a:solidFill>
            <a:schemeClr val="bg1">
              <a:lumMod val="95000"/>
            </a:scheme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defRPr/>
            </a:pPr>
            <a:endParaRPr lang="en-US">
              <a:latin typeface="Arial" charset="0"/>
              <a:cs typeface="Arial" charset="0"/>
            </a:endParaRPr>
          </a:p>
        </p:txBody>
      </p:sp>
      <p:sp>
        <p:nvSpPr>
          <p:cNvPr id="21" name="Rectangle 5"/>
          <p:cNvSpPr>
            <a:spLocks noChangeAspect="1" noChangeArrowheads="1"/>
          </p:cNvSpPr>
          <p:nvPr/>
        </p:nvSpPr>
        <p:spPr bwMode="auto">
          <a:xfrm>
            <a:off x="6054725" y="3311129"/>
            <a:ext cx="381000" cy="532209"/>
          </a:xfrm>
          <a:prstGeom prst="rect">
            <a:avLst/>
          </a:prstGeom>
          <a:solidFill>
            <a:schemeClr val="tx2">
              <a:lumMod val="60000"/>
              <a:lumOff val="40000"/>
            </a:schemeClr>
          </a:solidFill>
          <a:ln w="12700" algn="ctr">
            <a:solidFill>
              <a:schemeClr val="tx1"/>
            </a:solidFill>
            <a:miter lim="800000"/>
            <a:headEnd/>
            <a:tailEnd/>
          </a:ln>
          <a:effectLst/>
        </p:spPr>
        <p:txBody>
          <a:bodyPr wrap="none" lIns="0" tIns="0" rIns="0" bIns="0" anchor="ctr"/>
          <a:lstStyle/>
          <a:p>
            <a:pPr>
              <a:defRPr/>
            </a:pPr>
            <a:endParaRPr lang="en-US">
              <a:latin typeface="Arial" charset="0"/>
              <a:cs typeface="Arial" charset="0"/>
            </a:endParaRPr>
          </a:p>
        </p:txBody>
      </p:sp>
      <p:sp>
        <p:nvSpPr>
          <p:cNvPr id="22" name="Rectangle 6"/>
          <p:cNvSpPr>
            <a:spLocks noChangeAspect="1" noChangeArrowheads="1"/>
          </p:cNvSpPr>
          <p:nvPr/>
        </p:nvSpPr>
        <p:spPr bwMode="auto">
          <a:xfrm>
            <a:off x="6435725" y="3309938"/>
            <a:ext cx="28575" cy="519113"/>
          </a:xfrm>
          <a:prstGeom prst="rect">
            <a:avLst/>
          </a:prstGeom>
          <a:solidFill>
            <a:schemeClr val="bg1">
              <a:lumMod val="75000"/>
            </a:schemeClr>
          </a:solidFill>
          <a:ln w="12700" algn="ctr">
            <a:solidFill>
              <a:schemeClr val="tx1"/>
            </a:solidFill>
            <a:miter lim="800000"/>
            <a:headEnd/>
            <a:tailEnd/>
          </a:ln>
          <a:effectLst/>
        </p:spPr>
        <p:txBody>
          <a:bodyPr wrap="none" lIns="0" tIns="0" rIns="0" bIns="0" anchor="ctr"/>
          <a:lstStyle/>
          <a:p>
            <a:pPr>
              <a:defRPr/>
            </a:pPr>
            <a:endParaRPr lang="en-US">
              <a:latin typeface="Arial" charset="0"/>
              <a:cs typeface="Arial" charset="0"/>
            </a:endParaRPr>
          </a:p>
        </p:txBody>
      </p:sp>
      <p:sp>
        <p:nvSpPr>
          <p:cNvPr id="23" name="Rectangle 55"/>
          <p:cNvSpPr>
            <a:spLocks noChangeAspect="1" noChangeArrowheads="1"/>
          </p:cNvSpPr>
          <p:nvPr/>
        </p:nvSpPr>
        <p:spPr bwMode="auto">
          <a:xfrm>
            <a:off x="6440488" y="3873104"/>
            <a:ext cx="36512" cy="994172"/>
          </a:xfrm>
          <a:prstGeom prst="rect">
            <a:avLst/>
          </a:prstGeom>
          <a:solidFill>
            <a:schemeClr val="bg1">
              <a:lumMod val="75000"/>
            </a:schemeClr>
          </a:solidFill>
          <a:ln w="12700" algn="ctr">
            <a:solidFill>
              <a:schemeClr val="tx1"/>
            </a:solidFill>
            <a:miter lim="800000"/>
            <a:headEnd/>
            <a:tailEnd/>
          </a:ln>
          <a:effectLst/>
        </p:spPr>
        <p:txBody>
          <a:bodyPr wrap="none" lIns="0" tIns="0" rIns="0" bIns="0" anchor="ctr"/>
          <a:lstStyle/>
          <a:p>
            <a:pPr>
              <a:defRPr/>
            </a:pPr>
            <a:endParaRPr lang="en-US">
              <a:latin typeface="Arial" charset="0"/>
              <a:cs typeface="Arial" charset="0"/>
            </a:endParaRPr>
          </a:p>
        </p:txBody>
      </p:sp>
      <p:sp>
        <p:nvSpPr>
          <p:cNvPr id="24" name="Rectangle 64"/>
          <p:cNvSpPr>
            <a:spLocks noChangeAspect="1" noChangeArrowheads="1"/>
          </p:cNvSpPr>
          <p:nvPr/>
        </p:nvSpPr>
        <p:spPr bwMode="auto">
          <a:xfrm>
            <a:off x="5248275" y="3309938"/>
            <a:ext cx="512763" cy="658416"/>
          </a:xfrm>
          <a:prstGeom prst="rect">
            <a:avLst/>
          </a:prstGeom>
          <a:solidFill>
            <a:schemeClr val="accent3">
              <a:lumMod val="60000"/>
              <a:lumOff val="40000"/>
            </a:schemeClr>
          </a:solidFill>
          <a:ln w="12700" algn="ctr">
            <a:solidFill>
              <a:schemeClr val="tx1"/>
            </a:solidFill>
            <a:miter lim="800000"/>
            <a:headEnd/>
            <a:tailEnd/>
          </a:ln>
          <a:effectLst/>
        </p:spPr>
        <p:txBody>
          <a:bodyPr wrap="none" lIns="0" tIns="0" rIns="0" bIns="0" anchor="ctr"/>
          <a:lstStyle/>
          <a:p>
            <a:pPr>
              <a:defRPr/>
            </a:pPr>
            <a:endParaRPr lang="en-US">
              <a:latin typeface="Arial" charset="0"/>
              <a:cs typeface="Arial" charset="0"/>
            </a:endParaRPr>
          </a:p>
        </p:txBody>
      </p:sp>
      <p:sp>
        <p:nvSpPr>
          <p:cNvPr id="27" name="Rectangle 4"/>
          <p:cNvSpPr>
            <a:spLocks noChangeAspect="1" noChangeArrowheads="1"/>
          </p:cNvSpPr>
          <p:nvPr/>
        </p:nvSpPr>
        <p:spPr bwMode="auto">
          <a:xfrm>
            <a:off x="6858000" y="3312319"/>
            <a:ext cx="1270000" cy="1554956"/>
          </a:xfrm>
          <a:prstGeom prst="rect">
            <a:avLst/>
          </a:prstGeom>
          <a:solidFill>
            <a:srgbClr val="FFFF00"/>
          </a:solidFill>
          <a:ln w="12700" algn="ctr">
            <a:solidFill>
              <a:schemeClr val="tx1"/>
            </a:solidFill>
            <a:miter lim="800000"/>
            <a:headEnd/>
            <a:tailEnd/>
          </a:ln>
          <a:effectLst/>
        </p:spPr>
        <p:txBody>
          <a:bodyPr wrap="none" lIns="0" tIns="0" rIns="0" bIns="0" anchor="ctr"/>
          <a:lstStyle/>
          <a:p>
            <a:pPr>
              <a:defRPr/>
            </a:pPr>
            <a:endParaRPr lang="en-US">
              <a:latin typeface="Arial" charset="0"/>
              <a:cs typeface="Arial" charset="0"/>
            </a:endParaRPr>
          </a:p>
        </p:txBody>
      </p:sp>
      <p:sp>
        <p:nvSpPr>
          <p:cNvPr id="28" name="Rectangle 67"/>
          <p:cNvSpPr>
            <a:spLocks noChangeAspect="1" noChangeArrowheads="1"/>
          </p:cNvSpPr>
          <p:nvPr/>
        </p:nvSpPr>
        <p:spPr bwMode="auto">
          <a:xfrm>
            <a:off x="7466013" y="3315891"/>
            <a:ext cx="660400" cy="1241822"/>
          </a:xfrm>
          <a:prstGeom prst="rect">
            <a:avLst/>
          </a:prstGeom>
          <a:solidFill>
            <a:schemeClr val="accent2">
              <a:lumMod val="40000"/>
              <a:lumOff val="60000"/>
            </a:schemeClr>
          </a:solidFill>
          <a:ln w="12700" algn="ctr">
            <a:solidFill>
              <a:schemeClr val="tx1"/>
            </a:solidFill>
            <a:miter lim="800000"/>
            <a:headEnd/>
            <a:tailEnd/>
          </a:ln>
          <a:effectLst/>
        </p:spPr>
        <p:txBody>
          <a:bodyPr wrap="none" lIns="0" tIns="0" rIns="0" bIns="0" anchor="ctr"/>
          <a:lstStyle/>
          <a:p>
            <a:pPr>
              <a:defRPr/>
            </a:pPr>
            <a:endParaRPr lang="en-US">
              <a:latin typeface="Arial" charset="0"/>
              <a:cs typeface="Arial" charset="0"/>
            </a:endParaRPr>
          </a:p>
        </p:txBody>
      </p:sp>
      <p:sp>
        <p:nvSpPr>
          <p:cNvPr id="29" name="Rectangle 5"/>
          <p:cNvSpPr>
            <a:spLocks noChangeAspect="1" noChangeArrowheads="1"/>
          </p:cNvSpPr>
          <p:nvPr/>
        </p:nvSpPr>
        <p:spPr bwMode="auto">
          <a:xfrm>
            <a:off x="7731125" y="3315891"/>
            <a:ext cx="376238" cy="528638"/>
          </a:xfrm>
          <a:prstGeom prst="rect">
            <a:avLst/>
          </a:prstGeom>
          <a:solidFill>
            <a:schemeClr val="tx2">
              <a:lumMod val="60000"/>
              <a:lumOff val="40000"/>
            </a:schemeClr>
          </a:solidFill>
          <a:ln w="12700" algn="ctr">
            <a:solidFill>
              <a:schemeClr val="tx1"/>
            </a:solidFill>
            <a:miter lim="800000"/>
            <a:headEnd/>
            <a:tailEnd/>
          </a:ln>
          <a:effectLst/>
        </p:spPr>
        <p:txBody>
          <a:bodyPr wrap="none" lIns="0" tIns="0" rIns="0" bIns="0" anchor="ctr"/>
          <a:lstStyle/>
          <a:p>
            <a:pPr>
              <a:defRPr/>
            </a:pPr>
            <a:endParaRPr lang="en-US">
              <a:latin typeface="Arial" charset="0"/>
              <a:cs typeface="Arial" charset="0"/>
            </a:endParaRPr>
          </a:p>
        </p:txBody>
      </p:sp>
      <p:sp>
        <p:nvSpPr>
          <p:cNvPr id="30" name="Rectangle 6"/>
          <p:cNvSpPr>
            <a:spLocks noChangeAspect="1" noChangeArrowheads="1"/>
          </p:cNvSpPr>
          <p:nvPr/>
        </p:nvSpPr>
        <p:spPr bwMode="auto">
          <a:xfrm>
            <a:off x="8107363" y="3313510"/>
            <a:ext cx="28575" cy="514350"/>
          </a:xfrm>
          <a:prstGeom prst="rect">
            <a:avLst/>
          </a:prstGeom>
          <a:solidFill>
            <a:schemeClr val="bg1">
              <a:lumMod val="75000"/>
            </a:schemeClr>
          </a:solidFill>
          <a:ln w="12700" algn="ctr">
            <a:solidFill>
              <a:schemeClr val="tx1"/>
            </a:solidFill>
            <a:miter lim="800000"/>
            <a:headEnd/>
            <a:tailEnd/>
          </a:ln>
          <a:effectLst/>
        </p:spPr>
        <p:txBody>
          <a:bodyPr wrap="none" lIns="0" tIns="0" rIns="0" bIns="0" anchor="ctr"/>
          <a:lstStyle/>
          <a:p>
            <a:pPr>
              <a:defRPr/>
            </a:pPr>
            <a:endParaRPr lang="en-US">
              <a:latin typeface="Arial" charset="0"/>
              <a:cs typeface="Arial" charset="0"/>
            </a:endParaRPr>
          </a:p>
        </p:txBody>
      </p:sp>
      <p:sp>
        <p:nvSpPr>
          <p:cNvPr id="31" name="Rectangle 55"/>
          <p:cNvSpPr>
            <a:spLocks noChangeAspect="1" noChangeArrowheads="1"/>
          </p:cNvSpPr>
          <p:nvPr/>
        </p:nvSpPr>
        <p:spPr bwMode="auto">
          <a:xfrm>
            <a:off x="8112125" y="3871913"/>
            <a:ext cx="36513" cy="985838"/>
          </a:xfrm>
          <a:prstGeom prst="rect">
            <a:avLst/>
          </a:prstGeom>
          <a:solidFill>
            <a:schemeClr val="bg1">
              <a:lumMod val="75000"/>
            </a:schemeClr>
          </a:solidFill>
          <a:ln w="12700" algn="ctr">
            <a:solidFill>
              <a:schemeClr val="tx1"/>
            </a:solidFill>
            <a:miter lim="800000"/>
            <a:headEnd/>
            <a:tailEnd/>
          </a:ln>
          <a:effectLst/>
        </p:spPr>
        <p:txBody>
          <a:bodyPr wrap="none" lIns="0" tIns="0" rIns="0" bIns="0" anchor="ctr"/>
          <a:lstStyle/>
          <a:p>
            <a:pPr>
              <a:defRPr/>
            </a:pPr>
            <a:endParaRPr lang="en-US">
              <a:latin typeface="Arial" charset="0"/>
              <a:cs typeface="Arial" charset="0"/>
            </a:endParaRPr>
          </a:p>
        </p:txBody>
      </p:sp>
      <p:sp>
        <p:nvSpPr>
          <p:cNvPr id="32" name="Rectangle 63"/>
          <p:cNvSpPr>
            <a:spLocks noChangeAspect="1" noChangeArrowheads="1"/>
          </p:cNvSpPr>
          <p:nvPr/>
        </p:nvSpPr>
        <p:spPr bwMode="auto">
          <a:xfrm>
            <a:off x="6958013" y="3314700"/>
            <a:ext cx="509587" cy="653654"/>
          </a:xfrm>
          <a:prstGeom prst="rect">
            <a:avLst/>
          </a:prstGeom>
          <a:solidFill>
            <a:schemeClr val="accent3">
              <a:lumMod val="60000"/>
              <a:lumOff val="40000"/>
            </a:schemeClr>
          </a:solidFill>
          <a:ln w="12700" algn="ctr">
            <a:solidFill>
              <a:schemeClr val="tx1"/>
            </a:solidFill>
            <a:miter lim="800000"/>
            <a:headEnd/>
            <a:tailEnd/>
          </a:ln>
          <a:effectLst/>
        </p:spPr>
        <p:txBody>
          <a:bodyPr wrap="none" lIns="0" tIns="0" rIns="0" bIns="0" anchor="ctr"/>
          <a:lstStyle/>
          <a:p>
            <a:pPr>
              <a:defRPr/>
            </a:pPr>
            <a:endParaRPr lang="en-US">
              <a:latin typeface="Arial" charset="0"/>
              <a:cs typeface="Arial" charset="0"/>
            </a:endParaRPr>
          </a:p>
        </p:txBody>
      </p:sp>
      <p:sp>
        <p:nvSpPr>
          <p:cNvPr id="26657" name="Text Box 25"/>
          <p:cNvSpPr txBox="1">
            <a:spLocks noChangeArrowheads="1"/>
          </p:cNvSpPr>
          <p:nvPr/>
        </p:nvSpPr>
        <p:spPr bwMode="auto">
          <a:xfrm>
            <a:off x="4375150" y="3448050"/>
            <a:ext cx="236538" cy="191691"/>
          </a:xfrm>
          <a:prstGeom prst="rect">
            <a:avLst/>
          </a:prstGeom>
          <a:solidFill>
            <a:schemeClr val="tx2">
              <a:lumMod val="60000"/>
              <a:lumOff val="40000"/>
            </a:schemeClr>
          </a:solidFill>
          <a:ln w="9525" algn="ctr">
            <a:solidFill>
              <a:srgbClr val="333333"/>
            </a:solidFill>
            <a:miter lim="800000"/>
            <a:headEnd/>
            <a:tailEnd/>
          </a:ln>
        </p:spPr>
        <p:txBody>
          <a:bodyPr wrap="none" lIns="90000" tIns="46800" rIns="90000" bIns="46800" anchor="ct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algn="ctr" eaLnBrk="1" hangingPunct="1">
              <a:lnSpc>
                <a:spcPct val="100000"/>
              </a:lnSpc>
              <a:spcBef>
                <a:spcPct val="0"/>
              </a:spcBef>
              <a:buClrTx/>
              <a:buFontTx/>
              <a:buNone/>
              <a:defRPr/>
            </a:pPr>
            <a:r>
              <a:rPr lang="pt-BR" altLang="en-US" sz="1600" b="1" dirty="0">
                <a:solidFill>
                  <a:schemeClr val="tx1"/>
                </a:solidFill>
              </a:rPr>
              <a:t>1</a:t>
            </a:r>
          </a:p>
        </p:txBody>
      </p:sp>
      <p:sp>
        <p:nvSpPr>
          <p:cNvPr id="26658" name="Text Box 25"/>
          <p:cNvSpPr txBox="1">
            <a:spLocks noChangeArrowheads="1"/>
          </p:cNvSpPr>
          <p:nvPr/>
        </p:nvSpPr>
        <p:spPr bwMode="auto">
          <a:xfrm>
            <a:off x="6127750" y="3484960"/>
            <a:ext cx="236538" cy="191690"/>
          </a:xfrm>
          <a:prstGeom prst="rect">
            <a:avLst/>
          </a:prstGeom>
          <a:solidFill>
            <a:schemeClr val="tx2">
              <a:lumMod val="60000"/>
              <a:lumOff val="40000"/>
            </a:schemeClr>
          </a:solidFill>
          <a:ln w="9525" algn="ctr">
            <a:solidFill>
              <a:srgbClr val="333333"/>
            </a:solidFill>
            <a:miter lim="800000"/>
            <a:headEnd/>
            <a:tailEnd/>
          </a:ln>
        </p:spPr>
        <p:txBody>
          <a:bodyPr wrap="none" lIns="90000" tIns="46800" rIns="90000" bIns="46800" anchor="ct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algn="ctr" eaLnBrk="1" hangingPunct="1">
              <a:lnSpc>
                <a:spcPct val="100000"/>
              </a:lnSpc>
              <a:spcBef>
                <a:spcPct val="0"/>
              </a:spcBef>
              <a:buClrTx/>
              <a:buFontTx/>
              <a:buNone/>
              <a:defRPr/>
            </a:pPr>
            <a:r>
              <a:rPr lang="pt-BR" altLang="en-US" sz="1600" b="1" dirty="0">
                <a:solidFill>
                  <a:schemeClr val="tx1"/>
                </a:solidFill>
              </a:rPr>
              <a:t>1</a:t>
            </a:r>
          </a:p>
        </p:txBody>
      </p:sp>
      <p:sp>
        <p:nvSpPr>
          <p:cNvPr id="26659" name="Text Box 25"/>
          <p:cNvSpPr txBox="1">
            <a:spLocks noChangeArrowheads="1"/>
          </p:cNvSpPr>
          <p:nvPr/>
        </p:nvSpPr>
        <p:spPr bwMode="auto">
          <a:xfrm>
            <a:off x="7800975" y="3496866"/>
            <a:ext cx="236538" cy="191690"/>
          </a:xfrm>
          <a:prstGeom prst="rect">
            <a:avLst/>
          </a:prstGeom>
          <a:solidFill>
            <a:schemeClr val="tx2">
              <a:lumMod val="60000"/>
              <a:lumOff val="40000"/>
            </a:schemeClr>
          </a:solidFill>
          <a:ln w="9525" algn="ctr">
            <a:solidFill>
              <a:srgbClr val="333333"/>
            </a:solidFill>
            <a:miter lim="800000"/>
            <a:headEnd/>
            <a:tailEnd/>
          </a:ln>
        </p:spPr>
        <p:txBody>
          <a:bodyPr wrap="none" lIns="90000" tIns="46800" rIns="90000" bIns="46800" anchor="ct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algn="ctr" eaLnBrk="1" hangingPunct="1">
              <a:lnSpc>
                <a:spcPct val="100000"/>
              </a:lnSpc>
              <a:spcBef>
                <a:spcPct val="0"/>
              </a:spcBef>
              <a:buClrTx/>
              <a:buFontTx/>
              <a:buNone/>
              <a:defRPr/>
            </a:pPr>
            <a:r>
              <a:rPr lang="pt-BR" altLang="en-US" sz="1600" b="1" dirty="0">
                <a:solidFill>
                  <a:schemeClr val="tx1"/>
                </a:solidFill>
              </a:rPr>
              <a:t>1</a:t>
            </a:r>
          </a:p>
        </p:txBody>
      </p:sp>
      <p:sp>
        <p:nvSpPr>
          <p:cNvPr id="26660" name="Text Box 26"/>
          <p:cNvSpPr txBox="1">
            <a:spLocks noChangeArrowheads="1"/>
          </p:cNvSpPr>
          <p:nvPr/>
        </p:nvSpPr>
        <p:spPr bwMode="auto">
          <a:xfrm>
            <a:off x="3505200" y="3996929"/>
            <a:ext cx="312738" cy="195263"/>
          </a:xfrm>
          <a:prstGeom prst="rect">
            <a:avLst/>
          </a:prstGeom>
          <a:solidFill>
            <a:schemeClr val="bg1">
              <a:lumMod val="75000"/>
            </a:schemeClr>
          </a:solidFill>
          <a:ln w="9525" algn="ctr">
            <a:solidFill>
              <a:srgbClr val="333333"/>
            </a:solidFill>
            <a:miter lim="800000"/>
            <a:headEnd/>
            <a:tailEnd/>
          </a:ln>
        </p:spPr>
        <p:txBody>
          <a:bodyPr wrap="none" lIns="90000" tIns="46800" rIns="90000" bIns="46800" anchor="ct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algn="ctr" eaLnBrk="1" hangingPunct="1">
              <a:lnSpc>
                <a:spcPct val="100000"/>
              </a:lnSpc>
              <a:spcBef>
                <a:spcPct val="0"/>
              </a:spcBef>
              <a:buClrTx/>
              <a:buFontTx/>
              <a:buNone/>
              <a:defRPr/>
            </a:pPr>
            <a:r>
              <a:rPr lang="pt-BR" altLang="en-US" sz="1600" b="1">
                <a:solidFill>
                  <a:schemeClr val="tx1"/>
                </a:solidFill>
              </a:rPr>
              <a:t>2</a:t>
            </a:r>
          </a:p>
        </p:txBody>
      </p:sp>
      <p:sp>
        <p:nvSpPr>
          <p:cNvPr id="26661" name="Text Box 27"/>
          <p:cNvSpPr txBox="1">
            <a:spLocks noChangeArrowheads="1"/>
          </p:cNvSpPr>
          <p:nvPr/>
        </p:nvSpPr>
        <p:spPr bwMode="auto">
          <a:xfrm>
            <a:off x="3895725" y="3996929"/>
            <a:ext cx="312738" cy="195263"/>
          </a:xfrm>
          <a:prstGeom prst="rect">
            <a:avLst/>
          </a:prstGeom>
          <a:solidFill>
            <a:schemeClr val="bg1">
              <a:lumMod val="75000"/>
            </a:schemeClr>
          </a:solidFill>
          <a:ln w="9525" algn="ctr">
            <a:solidFill>
              <a:srgbClr val="333333"/>
            </a:solidFill>
            <a:miter lim="800000"/>
            <a:headEnd/>
            <a:tailEnd/>
          </a:ln>
        </p:spPr>
        <p:txBody>
          <a:bodyPr wrap="none" lIns="90000" tIns="46800" rIns="90000" bIns="46800" anchor="ct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algn="ctr" eaLnBrk="1" hangingPunct="1">
              <a:lnSpc>
                <a:spcPct val="100000"/>
              </a:lnSpc>
              <a:spcBef>
                <a:spcPct val="0"/>
              </a:spcBef>
              <a:buClrTx/>
              <a:buFontTx/>
              <a:buNone/>
              <a:defRPr/>
            </a:pPr>
            <a:r>
              <a:rPr lang="pt-BR" altLang="en-US" sz="1600" b="1">
                <a:solidFill>
                  <a:schemeClr val="tx1"/>
                </a:solidFill>
              </a:rPr>
              <a:t>3</a:t>
            </a:r>
          </a:p>
        </p:txBody>
      </p:sp>
      <p:sp>
        <p:nvSpPr>
          <p:cNvPr id="26662" name="Text Box 28"/>
          <p:cNvSpPr txBox="1">
            <a:spLocks noChangeArrowheads="1"/>
          </p:cNvSpPr>
          <p:nvPr/>
        </p:nvSpPr>
        <p:spPr bwMode="auto">
          <a:xfrm>
            <a:off x="4284663" y="3996929"/>
            <a:ext cx="304800" cy="195263"/>
          </a:xfrm>
          <a:prstGeom prst="rect">
            <a:avLst/>
          </a:prstGeom>
          <a:solidFill>
            <a:schemeClr val="bg1">
              <a:lumMod val="75000"/>
            </a:schemeClr>
          </a:solidFill>
          <a:ln w="9525" algn="ctr">
            <a:solidFill>
              <a:srgbClr val="333333"/>
            </a:solidFill>
            <a:miter lim="800000"/>
            <a:headEnd/>
            <a:tailEnd/>
          </a:ln>
        </p:spPr>
        <p:txBody>
          <a:bodyPr wrap="none" lIns="90000" tIns="46800" rIns="90000" bIns="46800" anchor="ct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algn="ctr" eaLnBrk="1" hangingPunct="1">
              <a:lnSpc>
                <a:spcPct val="100000"/>
              </a:lnSpc>
              <a:spcBef>
                <a:spcPct val="0"/>
              </a:spcBef>
              <a:buClrTx/>
              <a:buFontTx/>
              <a:buNone/>
              <a:defRPr/>
            </a:pPr>
            <a:r>
              <a:rPr lang="pt-BR" altLang="en-US" sz="1600" b="1">
                <a:solidFill>
                  <a:schemeClr val="tx1"/>
                </a:solidFill>
              </a:rPr>
              <a:t>4</a:t>
            </a:r>
          </a:p>
        </p:txBody>
      </p:sp>
      <p:sp>
        <p:nvSpPr>
          <p:cNvPr id="26663" name="Text Box 26"/>
          <p:cNvSpPr txBox="1">
            <a:spLocks noChangeArrowheads="1"/>
          </p:cNvSpPr>
          <p:nvPr/>
        </p:nvSpPr>
        <p:spPr bwMode="auto">
          <a:xfrm>
            <a:off x="5334000" y="3538538"/>
            <a:ext cx="312738" cy="195263"/>
          </a:xfrm>
          <a:prstGeom prst="rect">
            <a:avLst/>
          </a:prstGeom>
          <a:solidFill>
            <a:schemeClr val="accent3">
              <a:lumMod val="60000"/>
              <a:lumOff val="40000"/>
            </a:schemeClr>
          </a:solidFill>
          <a:ln w="9525" algn="ctr">
            <a:solidFill>
              <a:srgbClr val="333333"/>
            </a:solidFill>
            <a:miter lim="800000"/>
            <a:headEnd/>
            <a:tailEnd/>
          </a:ln>
        </p:spPr>
        <p:txBody>
          <a:bodyPr wrap="none" lIns="90000" tIns="46800" rIns="90000" bIns="46800" anchor="ct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algn="ctr" eaLnBrk="1" hangingPunct="1">
              <a:lnSpc>
                <a:spcPct val="100000"/>
              </a:lnSpc>
              <a:spcBef>
                <a:spcPct val="0"/>
              </a:spcBef>
              <a:buClrTx/>
              <a:buFontTx/>
              <a:buNone/>
              <a:defRPr/>
            </a:pPr>
            <a:r>
              <a:rPr lang="pt-BR" altLang="en-US" sz="1600" b="1">
                <a:solidFill>
                  <a:schemeClr val="tx1"/>
                </a:solidFill>
              </a:rPr>
              <a:t>2</a:t>
            </a:r>
          </a:p>
        </p:txBody>
      </p:sp>
      <p:sp>
        <p:nvSpPr>
          <p:cNvPr id="26664" name="Text Box 27"/>
          <p:cNvSpPr txBox="1">
            <a:spLocks noChangeArrowheads="1"/>
          </p:cNvSpPr>
          <p:nvPr/>
        </p:nvSpPr>
        <p:spPr bwMode="auto">
          <a:xfrm>
            <a:off x="5478463" y="4111229"/>
            <a:ext cx="312737" cy="195263"/>
          </a:xfrm>
          <a:prstGeom prst="rect">
            <a:avLst/>
          </a:prstGeom>
          <a:solidFill>
            <a:schemeClr val="bg1">
              <a:lumMod val="75000"/>
            </a:schemeClr>
          </a:solidFill>
          <a:ln w="9525" algn="ctr">
            <a:solidFill>
              <a:srgbClr val="333333"/>
            </a:solidFill>
            <a:miter lim="800000"/>
            <a:headEnd/>
            <a:tailEnd/>
          </a:ln>
        </p:spPr>
        <p:txBody>
          <a:bodyPr wrap="none" lIns="90000" tIns="46800" rIns="90000" bIns="46800" anchor="ct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algn="ctr" eaLnBrk="1" hangingPunct="1">
              <a:lnSpc>
                <a:spcPct val="100000"/>
              </a:lnSpc>
              <a:spcBef>
                <a:spcPct val="0"/>
              </a:spcBef>
              <a:buClrTx/>
              <a:buFontTx/>
              <a:buNone/>
              <a:defRPr/>
            </a:pPr>
            <a:r>
              <a:rPr lang="pt-BR" altLang="en-US" sz="1600" b="1">
                <a:solidFill>
                  <a:schemeClr val="tx1"/>
                </a:solidFill>
              </a:rPr>
              <a:t>3</a:t>
            </a:r>
          </a:p>
        </p:txBody>
      </p:sp>
      <p:sp>
        <p:nvSpPr>
          <p:cNvPr id="26665" name="Text Box 28"/>
          <p:cNvSpPr txBox="1">
            <a:spLocks noChangeArrowheads="1"/>
          </p:cNvSpPr>
          <p:nvPr/>
        </p:nvSpPr>
        <p:spPr bwMode="auto">
          <a:xfrm>
            <a:off x="5867400" y="4111229"/>
            <a:ext cx="304800" cy="195263"/>
          </a:xfrm>
          <a:prstGeom prst="rect">
            <a:avLst/>
          </a:prstGeom>
          <a:solidFill>
            <a:schemeClr val="bg1">
              <a:lumMod val="75000"/>
            </a:schemeClr>
          </a:solidFill>
          <a:ln w="9525" algn="ctr">
            <a:solidFill>
              <a:srgbClr val="333333"/>
            </a:solidFill>
            <a:miter lim="800000"/>
            <a:headEnd/>
            <a:tailEnd/>
          </a:ln>
        </p:spPr>
        <p:txBody>
          <a:bodyPr wrap="none" lIns="90000" tIns="46800" rIns="90000" bIns="46800" anchor="ct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algn="ctr" eaLnBrk="1" hangingPunct="1">
              <a:lnSpc>
                <a:spcPct val="100000"/>
              </a:lnSpc>
              <a:spcBef>
                <a:spcPct val="0"/>
              </a:spcBef>
              <a:buClrTx/>
              <a:buFontTx/>
              <a:buNone/>
              <a:defRPr/>
            </a:pPr>
            <a:r>
              <a:rPr lang="pt-BR" altLang="en-US" sz="1600" b="1">
                <a:solidFill>
                  <a:schemeClr val="tx1"/>
                </a:solidFill>
              </a:rPr>
              <a:t>4</a:t>
            </a:r>
          </a:p>
        </p:txBody>
      </p:sp>
      <p:sp>
        <p:nvSpPr>
          <p:cNvPr id="26666" name="Text Box 26"/>
          <p:cNvSpPr txBox="1">
            <a:spLocks noChangeArrowheads="1"/>
          </p:cNvSpPr>
          <p:nvPr/>
        </p:nvSpPr>
        <p:spPr bwMode="auto">
          <a:xfrm>
            <a:off x="7010400" y="3538538"/>
            <a:ext cx="312738" cy="195263"/>
          </a:xfrm>
          <a:prstGeom prst="rect">
            <a:avLst/>
          </a:prstGeom>
          <a:solidFill>
            <a:schemeClr val="accent3">
              <a:lumMod val="60000"/>
              <a:lumOff val="40000"/>
            </a:schemeClr>
          </a:solidFill>
          <a:ln w="9525" algn="ctr">
            <a:solidFill>
              <a:srgbClr val="333333"/>
            </a:solidFill>
            <a:miter lim="800000"/>
            <a:headEnd/>
            <a:tailEnd/>
          </a:ln>
        </p:spPr>
        <p:txBody>
          <a:bodyPr wrap="none" lIns="90000" tIns="46800" rIns="90000" bIns="46800" anchor="ct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algn="ctr" eaLnBrk="1" hangingPunct="1">
              <a:lnSpc>
                <a:spcPct val="100000"/>
              </a:lnSpc>
              <a:spcBef>
                <a:spcPct val="0"/>
              </a:spcBef>
              <a:buClrTx/>
              <a:buFontTx/>
              <a:buNone/>
              <a:defRPr/>
            </a:pPr>
            <a:r>
              <a:rPr lang="pt-BR" altLang="en-US" sz="1600" b="1">
                <a:solidFill>
                  <a:schemeClr val="tx1"/>
                </a:solidFill>
              </a:rPr>
              <a:t>2</a:t>
            </a:r>
          </a:p>
        </p:txBody>
      </p:sp>
      <p:sp>
        <p:nvSpPr>
          <p:cNvPr id="26667" name="Text Box 27"/>
          <p:cNvSpPr txBox="1">
            <a:spLocks noChangeArrowheads="1"/>
          </p:cNvSpPr>
          <p:nvPr/>
        </p:nvSpPr>
        <p:spPr bwMode="auto">
          <a:xfrm>
            <a:off x="7612063" y="4110038"/>
            <a:ext cx="312737" cy="195263"/>
          </a:xfrm>
          <a:prstGeom prst="rect">
            <a:avLst/>
          </a:prstGeom>
          <a:solidFill>
            <a:schemeClr val="accent2">
              <a:lumMod val="40000"/>
              <a:lumOff val="60000"/>
            </a:schemeClr>
          </a:solidFill>
          <a:ln w="9525" algn="ctr">
            <a:solidFill>
              <a:srgbClr val="333333"/>
            </a:solidFill>
            <a:miter lim="800000"/>
            <a:headEnd/>
            <a:tailEnd/>
          </a:ln>
        </p:spPr>
        <p:txBody>
          <a:bodyPr wrap="none" lIns="90000" tIns="46800" rIns="90000" bIns="46800" anchor="ct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algn="ctr" eaLnBrk="1" hangingPunct="1">
              <a:lnSpc>
                <a:spcPct val="100000"/>
              </a:lnSpc>
              <a:spcBef>
                <a:spcPct val="0"/>
              </a:spcBef>
              <a:buClrTx/>
              <a:buFontTx/>
              <a:buNone/>
              <a:defRPr/>
            </a:pPr>
            <a:r>
              <a:rPr lang="pt-BR" altLang="en-US" sz="1600" b="1">
                <a:solidFill>
                  <a:schemeClr val="tx1"/>
                </a:solidFill>
              </a:rPr>
              <a:t>3</a:t>
            </a:r>
          </a:p>
        </p:txBody>
      </p:sp>
      <p:sp>
        <p:nvSpPr>
          <p:cNvPr id="26668" name="Text Box 28"/>
          <p:cNvSpPr txBox="1">
            <a:spLocks noChangeArrowheads="1"/>
          </p:cNvSpPr>
          <p:nvPr/>
        </p:nvSpPr>
        <p:spPr bwMode="auto">
          <a:xfrm>
            <a:off x="7010400" y="4338638"/>
            <a:ext cx="304800" cy="195263"/>
          </a:xfrm>
          <a:prstGeom prst="rect">
            <a:avLst/>
          </a:prstGeom>
          <a:solidFill>
            <a:srgbClr val="FFFF00"/>
          </a:solidFill>
          <a:ln w="9525" algn="ctr">
            <a:solidFill>
              <a:srgbClr val="333333"/>
            </a:solidFill>
            <a:miter lim="800000"/>
            <a:headEnd/>
            <a:tailEnd/>
          </a:ln>
        </p:spPr>
        <p:txBody>
          <a:bodyPr wrap="none" lIns="90000" tIns="46800" rIns="90000" bIns="46800" anchor="ct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algn="ctr" eaLnBrk="1" hangingPunct="1">
              <a:lnSpc>
                <a:spcPct val="100000"/>
              </a:lnSpc>
              <a:spcBef>
                <a:spcPct val="0"/>
              </a:spcBef>
              <a:buClrTx/>
              <a:buFontTx/>
              <a:buNone/>
              <a:defRPr/>
            </a:pPr>
            <a:r>
              <a:rPr lang="pt-BR" altLang="en-US" sz="1600" b="1">
                <a:solidFill>
                  <a:schemeClr val="tx1"/>
                </a:solidFill>
              </a:rPr>
              <a:t>4</a:t>
            </a:r>
          </a:p>
        </p:txBody>
      </p:sp>
      <p:sp>
        <p:nvSpPr>
          <p:cNvPr id="25658" name="Text Box 47"/>
          <p:cNvSpPr txBox="1">
            <a:spLocks noChangeArrowheads="1"/>
          </p:cNvSpPr>
          <p:nvPr/>
        </p:nvSpPr>
        <p:spPr bwMode="auto">
          <a:xfrm>
            <a:off x="7011988" y="2952750"/>
            <a:ext cx="1065212"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eaLnBrk="1" hangingPunct="1">
              <a:lnSpc>
                <a:spcPct val="100000"/>
              </a:lnSpc>
              <a:spcBef>
                <a:spcPct val="0"/>
              </a:spcBef>
              <a:buClrTx/>
              <a:buFontTx/>
              <a:buNone/>
            </a:pPr>
            <a:r>
              <a:rPr lang="pt-BR" altLang="en-US" sz="2000" dirty="0">
                <a:solidFill>
                  <a:schemeClr val="tx1"/>
                </a:solidFill>
              </a:rPr>
              <a:t>LSC2B</a:t>
            </a:r>
          </a:p>
        </p:txBody>
      </p:sp>
    </p:spTree>
    <p:extLst>
      <p:ext uri="{BB962C8B-B14F-4D97-AF65-F5344CB8AC3E}">
        <p14:creationId xmlns:p14="http://schemas.microsoft.com/office/powerpoint/2010/main" val="373653025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28"/>
          <p:cNvGraphicFramePr>
            <a:graphicFrameLocks/>
          </p:cNvGraphicFramePr>
          <p:nvPr/>
        </p:nvGraphicFramePr>
        <p:xfrm>
          <a:off x="228600" y="971550"/>
          <a:ext cx="4287468" cy="1385334"/>
        </p:xfrm>
        <a:graphic>
          <a:graphicData uri="http://schemas.openxmlformats.org/drawingml/2006/table">
            <a:tbl>
              <a:tblPr/>
              <a:tblGrid>
                <a:gridCol w="1016548">
                  <a:extLst>
                    <a:ext uri="{9D8B030D-6E8A-4147-A177-3AD203B41FA5}">
                      <a16:colId xmlns:a16="http://schemas.microsoft.com/office/drawing/2014/main" val="20000"/>
                    </a:ext>
                  </a:extLst>
                </a:gridCol>
                <a:gridCol w="3270920">
                  <a:extLst>
                    <a:ext uri="{9D8B030D-6E8A-4147-A177-3AD203B41FA5}">
                      <a16:colId xmlns:a16="http://schemas.microsoft.com/office/drawing/2014/main" val="20001"/>
                    </a:ext>
                  </a:extLst>
                </a:gridCol>
              </a:tblGrid>
              <a:tr h="271454">
                <a:tc>
                  <a:txBody>
                    <a:bodyPr/>
                    <a:lstStyle/>
                    <a:p>
                      <a:pPr marL="342900" marR="0" lvl="0" indent="-342900" algn="ctr" defTabSz="914400" rtl="0" eaLnBrk="1" fontAlgn="base" latinLnBrk="0" hangingPunct="1">
                        <a:lnSpc>
                          <a:spcPct val="110000"/>
                        </a:lnSpc>
                        <a:spcBef>
                          <a:spcPct val="0"/>
                        </a:spcBef>
                        <a:spcAft>
                          <a:spcPct val="0"/>
                        </a:spcAft>
                        <a:buClrTx/>
                        <a:buSzTx/>
                        <a:buFontTx/>
                        <a:buNone/>
                        <a:tabLst/>
                      </a:pPr>
                      <a:r>
                        <a:rPr kumimoji="0" lang="en-US" sz="1100" b="1" i="0" u="none" strike="noStrike" cap="none" normalizeH="0" baseline="0" noProof="0" dirty="0">
                          <a:ln>
                            <a:noFill/>
                          </a:ln>
                          <a:solidFill>
                            <a:schemeClr val="tx1"/>
                          </a:solidFill>
                          <a:effectLst/>
                          <a:latin typeface="Arial" pitchFamily="34" charset="0"/>
                          <a:cs typeface="Times New Roman" pitchFamily="18" charset="0"/>
                        </a:rPr>
                        <a:t>Classification</a:t>
                      </a:r>
                      <a:endParaRPr kumimoji="0" lang="en-US" sz="1100" b="0" i="0" u="none" strike="noStrike" cap="none" normalizeH="0" baseline="0" noProof="0" dirty="0">
                        <a:ln>
                          <a:noFill/>
                        </a:ln>
                        <a:solidFill>
                          <a:schemeClr val="tx1"/>
                        </a:solidFill>
                        <a:effectLst/>
                        <a:latin typeface="Arial" pitchFamily="34" charset="0"/>
                        <a:cs typeface="Times New Roman" pitchFamily="18" charset="0"/>
                      </a:endParaRPr>
                    </a:p>
                  </a:txBody>
                  <a:tcPr marL="35993" marR="35993" marT="35087" marB="350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342900" marR="0" lvl="0" indent="-342900" algn="ctr" defTabSz="914400" rtl="0" eaLnBrk="1" fontAlgn="base" latinLnBrk="0" hangingPunct="1">
                        <a:lnSpc>
                          <a:spcPct val="110000"/>
                        </a:lnSpc>
                        <a:spcBef>
                          <a:spcPct val="0"/>
                        </a:spcBef>
                        <a:spcAft>
                          <a:spcPct val="0"/>
                        </a:spcAft>
                        <a:buClrTx/>
                        <a:buSzTx/>
                        <a:buFontTx/>
                        <a:buNone/>
                        <a:tabLst/>
                      </a:pPr>
                      <a:r>
                        <a:rPr kumimoji="0" lang="en-US" sz="1200" b="1" i="0" u="none" strike="noStrike" cap="none" normalizeH="0" baseline="0" noProof="0" dirty="0">
                          <a:ln>
                            <a:noFill/>
                          </a:ln>
                          <a:solidFill>
                            <a:schemeClr val="tx1"/>
                          </a:solidFill>
                          <a:effectLst/>
                          <a:latin typeface="Arial" pitchFamily="34" charset="0"/>
                          <a:cs typeface="Times New Roman" pitchFamily="18" charset="0"/>
                        </a:rPr>
                        <a:t>Description</a:t>
                      </a:r>
                      <a:endParaRPr kumimoji="0" lang="en-US" sz="1200" b="0" i="0" u="none" strike="noStrike" cap="none" normalizeH="0" baseline="0" noProof="0" dirty="0">
                        <a:ln>
                          <a:noFill/>
                        </a:ln>
                        <a:solidFill>
                          <a:schemeClr val="tx1"/>
                        </a:solidFill>
                        <a:effectLst/>
                        <a:latin typeface="Arial" pitchFamily="34" charset="0"/>
                        <a:cs typeface="Times New Roman" pitchFamily="18" charset="0"/>
                      </a:endParaRPr>
                    </a:p>
                  </a:txBody>
                  <a:tcPr marL="35993" marR="35993" marT="35087" marB="350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374088">
                <a:tc>
                  <a:txBody>
                    <a:bodyPr/>
                    <a:lstStyle/>
                    <a:p>
                      <a:pPr marL="342900" marR="0" lvl="0" indent="-342900" algn="ctr" defTabSz="914400" rtl="0" eaLnBrk="1" fontAlgn="base" latinLnBrk="0" hangingPunct="1">
                        <a:lnSpc>
                          <a:spcPct val="110000"/>
                        </a:lnSpc>
                        <a:spcBef>
                          <a:spcPct val="0"/>
                        </a:spcBef>
                        <a:spcAft>
                          <a:spcPct val="0"/>
                        </a:spcAft>
                        <a:buClrTx/>
                        <a:buSzTx/>
                        <a:buFontTx/>
                        <a:buNone/>
                        <a:tabLst/>
                      </a:pPr>
                      <a:r>
                        <a:rPr kumimoji="0" lang="pt-BR" sz="1400" b="1" i="1" u="none" strike="noStrike" cap="none" normalizeH="0" baseline="0" dirty="0">
                          <a:ln>
                            <a:noFill/>
                          </a:ln>
                          <a:solidFill>
                            <a:schemeClr val="tx1"/>
                          </a:solidFill>
                          <a:effectLst/>
                          <a:latin typeface="Arial" pitchFamily="34" charset="0"/>
                          <a:cs typeface="Times New Roman" pitchFamily="18" charset="0"/>
                        </a:rPr>
                        <a:t>PM</a:t>
                      </a:r>
                    </a:p>
                  </a:txBody>
                  <a:tcPr marL="91423" marR="91423" marT="34301" marB="343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algn="l" defTabSz="914400" rtl="0" eaLnBrk="1" latinLnBrk="0" hangingPunct="1"/>
                      <a:r>
                        <a:rPr kumimoji="0" lang="en-US" sz="1100" b="0" i="0" u="none" strike="noStrike" kern="1200" cap="none" normalizeH="0" baseline="0" dirty="0">
                          <a:ln>
                            <a:noFill/>
                          </a:ln>
                          <a:solidFill>
                            <a:schemeClr val="tx1"/>
                          </a:solidFill>
                          <a:effectLst/>
                          <a:latin typeface="+mj-lt"/>
                          <a:ea typeface="+mn-ea"/>
                          <a:cs typeface="Times New Roman" pitchFamily="18" charset="0"/>
                        </a:rPr>
                        <a:t>Metallic shutters and partition between live parts and open compartment – (Metal enclosed condition maintained).</a:t>
                      </a:r>
                      <a:endParaRPr kumimoji="0" lang="pt-BR" sz="1100" b="0" i="0" u="none" strike="noStrike" kern="1200" cap="none" normalizeH="0" baseline="0" dirty="0">
                        <a:ln>
                          <a:noFill/>
                        </a:ln>
                        <a:solidFill>
                          <a:schemeClr val="tx1"/>
                        </a:solidFill>
                        <a:effectLst/>
                        <a:latin typeface="+mj-lt"/>
                        <a:ea typeface="+mn-ea"/>
                        <a:cs typeface="Times New Roman" pitchFamily="18" charset="0"/>
                      </a:endParaRPr>
                    </a:p>
                  </a:txBody>
                  <a:tcPr marL="35993" marR="35993" marT="27010" marB="270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5058">
                <a:tc>
                  <a:txBody>
                    <a:bodyPr/>
                    <a:lstStyle/>
                    <a:p>
                      <a:pPr marL="342900" marR="0" lvl="0" indent="-342900" algn="ctr" defTabSz="914400" rtl="0" eaLnBrk="1" fontAlgn="base" latinLnBrk="0" hangingPunct="1">
                        <a:lnSpc>
                          <a:spcPct val="110000"/>
                        </a:lnSpc>
                        <a:spcBef>
                          <a:spcPct val="0"/>
                        </a:spcBef>
                        <a:spcAft>
                          <a:spcPct val="0"/>
                        </a:spcAft>
                        <a:buClrTx/>
                        <a:buSzTx/>
                        <a:buFontTx/>
                        <a:buNone/>
                        <a:tabLst/>
                      </a:pPr>
                      <a:r>
                        <a:rPr kumimoji="0" lang="pt-BR" sz="1400" b="1" i="1" u="none" strike="noStrike" cap="none" normalizeH="0" baseline="0" dirty="0">
                          <a:ln>
                            <a:noFill/>
                          </a:ln>
                          <a:solidFill>
                            <a:schemeClr val="tx1"/>
                          </a:solidFill>
                          <a:effectLst/>
                          <a:latin typeface="Arial" pitchFamily="34" charset="0"/>
                          <a:cs typeface="Times New Roman" pitchFamily="18" charset="0"/>
                        </a:rPr>
                        <a:t>PI</a:t>
                      </a:r>
                    </a:p>
                  </a:txBody>
                  <a:tcPr marL="91423" marR="91423" marT="34301" marB="343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kumimoji="0" lang="en-US" sz="1100" b="0" i="0" u="none" strike="noStrike" kern="1200" cap="none" normalizeH="0" baseline="0" dirty="0">
                          <a:ln>
                            <a:noFill/>
                          </a:ln>
                          <a:solidFill>
                            <a:schemeClr val="tx1"/>
                          </a:solidFill>
                          <a:effectLst/>
                          <a:latin typeface="+mj-lt"/>
                          <a:ea typeface="+mn-ea"/>
                          <a:cs typeface="Times New Roman" pitchFamily="18" charset="0"/>
                        </a:rPr>
                        <a:t>Insulation-covered discontinuity in the metallic partitions/shutters between live parts and open compartment</a:t>
                      </a:r>
                      <a:r>
                        <a:rPr kumimoji="0" lang="nl-NL" sz="1100" b="0" i="0" u="none" strike="noStrike" kern="1200" cap="none" normalizeH="0" baseline="0" dirty="0">
                          <a:ln>
                            <a:noFill/>
                          </a:ln>
                          <a:solidFill>
                            <a:schemeClr val="tx1"/>
                          </a:solidFill>
                          <a:effectLst/>
                          <a:latin typeface="+mj-lt"/>
                          <a:ea typeface="+mn-ea"/>
                          <a:cs typeface="Times New Roman" pitchFamily="18" charset="0"/>
                        </a:rPr>
                        <a:t>). </a:t>
                      </a:r>
                      <a:endParaRPr kumimoji="0" lang="pt-BR" sz="1100" b="0" i="0" u="none" strike="noStrike" kern="1200" cap="none" normalizeH="0" baseline="0" dirty="0">
                        <a:ln>
                          <a:noFill/>
                        </a:ln>
                        <a:solidFill>
                          <a:schemeClr val="tx1"/>
                        </a:solidFill>
                        <a:effectLst/>
                        <a:latin typeface="+mj-lt"/>
                        <a:ea typeface="+mn-ea"/>
                        <a:cs typeface="Times New Roman" pitchFamily="18" charset="0"/>
                      </a:endParaRPr>
                    </a:p>
                  </a:txBody>
                  <a:tcPr marL="35993" marR="35993" marT="27010" marB="270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pSp>
        <p:nvGrpSpPr>
          <p:cNvPr id="5" name="Group 4"/>
          <p:cNvGrpSpPr/>
          <p:nvPr/>
        </p:nvGrpSpPr>
        <p:grpSpPr>
          <a:xfrm>
            <a:off x="2388783" y="3177345"/>
            <a:ext cx="2411817" cy="1172148"/>
            <a:chOff x="6553200" y="3028950"/>
            <a:chExt cx="2411817" cy="1172148"/>
          </a:xfrm>
        </p:grpSpPr>
        <p:sp>
          <p:nvSpPr>
            <p:cNvPr id="26656" name="Text Box 25"/>
            <p:cNvSpPr txBox="1">
              <a:spLocks noChangeArrowheads="1"/>
            </p:cNvSpPr>
            <p:nvPr/>
          </p:nvSpPr>
          <p:spPr bwMode="auto">
            <a:xfrm>
              <a:off x="6553200" y="3028950"/>
              <a:ext cx="312678" cy="234553"/>
            </a:xfrm>
            <a:prstGeom prst="rect">
              <a:avLst/>
            </a:prstGeom>
            <a:solidFill>
              <a:schemeClr val="tx2">
                <a:lumMod val="60000"/>
                <a:lumOff val="40000"/>
              </a:schemeClr>
            </a:solidFill>
            <a:ln w="12700" algn="ctr">
              <a:solidFill>
                <a:schemeClr val="tx1"/>
              </a:solidFill>
              <a:miter lim="800000"/>
              <a:headEnd/>
              <a:tailEnd/>
            </a:ln>
            <a:effectLst/>
          </p:spPr>
          <p:txBody>
            <a:bodyPr wrap="none" lIns="0" tIns="0" rIns="0" bIns="0" anchor="ctr"/>
            <a:lstStyle>
              <a:defPPr>
                <a:defRPr lang="en-US"/>
              </a:defPPr>
              <a:lvl1pPr>
                <a:defRPr>
                  <a:cs typeface="Arial" charset="0"/>
                </a:defRPr>
              </a:lvl1pPr>
            </a:lstStyle>
            <a:p>
              <a:pPr algn="ctr"/>
              <a:r>
                <a:rPr lang="pt-BR" altLang="en-US"/>
                <a:t>1</a:t>
              </a:r>
            </a:p>
          </p:txBody>
        </p:sp>
        <p:sp>
          <p:nvSpPr>
            <p:cNvPr id="26657" name="Text Box 26"/>
            <p:cNvSpPr txBox="1">
              <a:spLocks noChangeArrowheads="1"/>
            </p:cNvSpPr>
            <p:nvPr/>
          </p:nvSpPr>
          <p:spPr bwMode="auto">
            <a:xfrm>
              <a:off x="6553200" y="3325416"/>
              <a:ext cx="312678" cy="234553"/>
            </a:xfrm>
            <a:prstGeom prst="rect">
              <a:avLst/>
            </a:prstGeom>
            <a:solidFill>
              <a:schemeClr val="accent3">
                <a:lumMod val="60000"/>
                <a:lumOff val="40000"/>
              </a:schemeClr>
            </a:solidFill>
            <a:ln w="12700" algn="ctr">
              <a:solidFill>
                <a:schemeClr val="tx1"/>
              </a:solidFill>
              <a:miter lim="800000"/>
              <a:headEnd/>
              <a:tailEnd/>
            </a:ln>
            <a:effectLst/>
          </p:spPr>
          <p:txBody>
            <a:bodyPr wrap="none" lIns="0" tIns="0" rIns="0" bIns="0" anchor="ctr"/>
            <a:lstStyle>
              <a:defPPr>
                <a:defRPr lang="en-US"/>
              </a:defPPr>
              <a:lvl1pPr>
                <a:defRPr>
                  <a:cs typeface="Arial" charset="0"/>
                </a:defRPr>
              </a:lvl1pPr>
            </a:lstStyle>
            <a:p>
              <a:pPr algn="ctr"/>
              <a:r>
                <a:rPr lang="pt-BR" altLang="en-US"/>
                <a:t>2</a:t>
              </a:r>
            </a:p>
          </p:txBody>
        </p:sp>
        <p:sp>
          <p:nvSpPr>
            <p:cNvPr id="26658" name="Text Box 27"/>
            <p:cNvSpPr txBox="1">
              <a:spLocks noChangeArrowheads="1"/>
            </p:cNvSpPr>
            <p:nvPr/>
          </p:nvSpPr>
          <p:spPr bwMode="auto">
            <a:xfrm>
              <a:off x="6553200" y="3621881"/>
              <a:ext cx="312678" cy="233362"/>
            </a:xfrm>
            <a:prstGeom prst="rect">
              <a:avLst/>
            </a:prstGeom>
            <a:solidFill>
              <a:schemeClr val="accent2">
                <a:lumMod val="40000"/>
                <a:lumOff val="60000"/>
              </a:schemeClr>
            </a:solidFill>
            <a:ln w="12700" algn="ctr">
              <a:solidFill>
                <a:schemeClr val="tx1"/>
              </a:solidFill>
              <a:miter lim="800000"/>
              <a:headEnd/>
              <a:tailEnd/>
            </a:ln>
            <a:effectLst/>
          </p:spPr>
          <p:txBody>
            <a:bodyPr wrap="none" lIns="0" tIns="0" rIns="0" bIns="0" anchor="ctr"/>
            <a:lstStyle>
              <a:defPPr>
                <a:defRPr lang="en-US"/>
              </a:defPPr>
              <a:lvl1pPr>
                <a:defRPr>
                  <a:cs typeface="Arial" charset="0"/>
                </a:defRPr>
              </a:lvl1pPr>
            </a:lstStyle>
            <a:p>
              <a:pPr algn="ctr"/>
              <a:r>
                <a:rPr lang="pt-BR" altLang="en-US"/>
                <a:t>3</a:t>
              </a:r>
            </a:p>
          </p:txBody>
        </p:sp>
        <p:sp>
          <p:nvSpPr>
            <p:cNvPr id="26659" name="Text Box 28"/>
            <p:cNvSpPr txBox="1">
              <a:spLocks noChangeArrowheads="1"/>
            </p:cNvSpPr>
            <p:nvPr/>
          </p:nvSpPr>
          <p:spPr bwMode="auto">
            <a:xfrm>
              <a:off x="6553200" y="3918347"/>
              <a:ext cx="312678" cy="233362"/>
            </a:xfrm>
            <a:prstGeom prst="rect">
              <a:avLst/>
            </a:prstGeom>
            <a:solidFill>
              <a:srgbClr val="FFFF00"/>
            </a:solidFill>
            <a:ln w="12700" algn="ctr">
              <a:solidFill>
                <a:schemeClr val="tx1"/>
              </a:solidFill>
              <a:miter lim="800000"/>
              <a:headEnd/>
              <a:tailEnd/>
            </a:ln>
            <a:effectLst/>
          </p:spPr>
          <p:txBody>
            <a:bodyPr wrap="none" lIns="0" tIns="0" rIns="0" bIns="0" anchor="ctr"/>
            <a:lstStyle>
              <a:defPPr>
                <a:defRPr lang="en-US"/>
              </a:defPPr>
              <a:lvl1pPr>
                <a:defRPr>
                  <a:cs typeface="Arial" charset="0"/>
                </a:defRPr>
              </a:lvl1pPr>
            </a:lstStyle>
            <a:p>
              <a:pPr algn="ctr"/>
              <a:r>
                <a:rPr lang="pt-BR" altLang="en-US"/>
                <a:t>4</a:t>
              </a:r>
            </a:p>
          </p:txBody>
        </p:sp>
        <p:sp>
          <p:nvSpPr>
            <p:cNvPr id="26660" name="Text Box 47"/>
            <p:cNvSpPr txBox="1">
              <a:spLocks noChangeArrowheads="1"/>
            </p:cNvSpPr>
            <p:nvPr/>
          </p:nvSpPr>
          <p:spPr bwMode="auto">
            <a:xfrm>
              <a:off x="6846832" y="3065860"/>
              <a:ext cx="1989497"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eaLnBrk="1" hangingPunct="1">
                <a:lnSpc>
                  <a:spcPct val="100000"/>
                </a:lnSpc>
                <a:spcBef>
                  <a:spcPct val="0"/>
                </a:spcBef>
                <a:buClrTx/>
                <a:buFontTx/>
                <a:buNone/>
              </a:pPr>
              <a:r>
                <a:rPr lang="en-US" altLang="en-US" sz="1200">
                  <a:solidFill>
                    <a:schemeClr val="tx1"/>
                  </a:solidFill>
                </a:rPr>
                <a:t>Low Voltage Compartment</a:t>
              </a:r>
            </a:p>
          </p:txBody>
        </p:sp>
        <p:sp>
          <p:nvSpPr>
            <p:cNvPr id="26661" name="Text Box 50"/>
            <p:cNvSpPr txBox="1">
              <a:spLocks noChangeArrowheads="1"/>
            </p:cNvSpPr>
            <p:nvPr/>
          </p:nvSpPr>
          <p:spPr bwMode="auto">
            <a:xfrm>
              <a:off x="6846832" y="3921918"/>
              <a:ext cx="1597210"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eaLnBrk="1" hangingPunct="1">
                <a:lnSpc>
                  <a:spcPct val="100000"/>
                </a:lnSpc>
                <a:spcBef>
                  <a:spcPct val="0"/>
                </a:spcBef>
                <a:buClrTx/>
                <a:buFontTx/>
                <a:buNone/>
              </a:pPr>
              <a:r>
                <a:rPr lang="en-US" altLang="en-US" sz="1200">
                  <a:solidFill>
                    <a:schemeClr val="tx1"/>
                  </a:solidFill>
                </a:rPr>
                <a:t>Cables compartment</a:t>
              </a:r>
            </a:p>
          </p:txBody>
        </p:sp>
        <p:sp>
          <p:nvSpPr>
            <p:cNvPr id="26662" name="Text Box 51"/>
            <p:cNvSpPr txBox="1">
              <a:spLocks noChangeArrowheads="1"/>
            </p:cNvSpPr>
            <p:nvPr/>
          </p:nvSpPr>
          <p:spPr bwMode="auto">
            <a:xfrm>
              <a:off x="6846832" y="3334941"/>
              <a:ext cx="1981931"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eaLnBrk="1" hangingPunct="1">
                <a:lnSpc>
                  <a:spcPct val="100000"/>
                </a:lnSpc>
                <a:spcBef>
                  <a:spcPct val="0"/>
                </a:spcBef>
                <a:buClrTx/>
                <a:buFontTx/>
                <a:buNone/>
              </a:pPr>
              <a:r>
                <a:rPr lang="en-US" altLang="en-US" sz="1200" dirty="0">
                  <a:solidFill>
                    <a:schemeClr val="tx1"/>
                  </a:solidFill>
                </a:rPr>
                <a:t>Main </a:t>
              </a:r>
              <a:r>
                <a:rPr lang="en-US" altLang="en-US" sz="1200" dirty="0" err="1">
                  <a:solidFill>
                    <a:schemeClr val="tx1"/>
                  </a:solidFill>
                </a:rPr>
                <a:t>Busbar</a:t>
              </a:r>
              <a:r>
                <a:rPr lang="en-US" altLang="en-US" sz="1200" dirty="0">
                  <a:solidFill>
                    <a:schemeClr val="tx1"/>
                  </a:solidFill>
                </a:rPr>
                <a:t> compartment</a:t>
              </a:r>
            </a:p>
          </p:txBody>
        </p:sp>
        <p:sp>
          <p:nvSpPr>
            <p:cNvPr id="26663" name="Text Box 52"/>
            <p:cNvSpPr txBox="1">
              <a:spLocks noChangeArrowheads="1"/>
            </p:cNvSpPr>
            <p:nvPr/>
          </p:nvSpPr>
          <p:spPr bwMode="auto">
            <a:xfrm>
              <a:off x="6846832" y="3620691"/>
              <a:ext cx="2118185"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eaLnBrk="0" hangingPunct="0">
                <a:lnSpc>
                  <a:spcPct val="110000"/>
                </a:lnSpc>
                <a:spcBef>
                  <a:spcPct val="20000"/>
                </a:spcBef>
                <a:buClr>
                  <a:srgbClr val="0067C6"/>
                </a:buClr>
                <a:buChar char="•"/>
                <a:defRPr sz="2800">
                  <a:solidFill>
                    <a:srgbClr val="292929"/>
                  </a:solidFill>
                  <a:latin typeface="Arial" pitchFamily="34" charset="0"/>
                </a:defRPr>
              </a:lvl1pPr>
              <a:lvl2pPr marL="742950" indent="-285750" eaLnBrk="0" hangingPunct="0">
                <a:lnSpc>
                  <a:spcPct val="110000"/>
                </a:lnSpc>
                <a:spcBef>
                  <a:spcPct val="20000"/>
                </a:spcBef>
                <a:buClr>
                  <a:srgbClr val="0067C6"/>
                </a:buClr>
                <a:buChar char="•"/>
                <a:defRPr sz="2400">
                  <a:solidFill>
                    <a:srgbClr val="292929"/>
                  </a:solidFill>
                  <a:latin typeface="Arial" pitchFamily="34" charset="0"/>
                </a:defRPr>
              </a:lvl2pPr>
              <a:lvl3pPr marL="1143000" indent="-228600" eaLnBrk="0" hangingPunct="0">
                <a:lnSpc>
                  <a:spcPct val="110000"/>
                </a:lnSpc>
                <a:spcBef>
                  <a:spcPct val="20000"/>
                </a:spcBef>
                <a:buClr>
                  <a:srgbClr val="0067C6"/>
                </a:buClr>
                <a:buChar char="•"/>
                <a:defRPr sz="2000">
                  <a:solidFill>
                    <a:srgbClr val="292929"/>
                  </a:solidFill>
                  <a:latin typeface="Arial" pitchFamily="34" charset="0"/>
                </a:defRPr>
              </a:lvl3pPr>
              <a:lvl4pPr marL="1600200" indent="-228600" eaLnBrk="0" hangingPunct="0">
                <a:spcBef>
                  <a:spcPct val="20000"/>
                </a:spcBef>
                <a:buClr>
                  <a:srgbClr val="0067C6"/>
                </a:buClr>
                <a:buChar char="•"/>
                <a:defRPr sz="2000">
                  <a:solidFill>
                    <a:srgbClr val="292929"/>
                  </a:solidFill>
                  <a:latin typeface="Arial" pitchFamily="34" charset="0"/>
                </a:defRPr>
              </a:lvl4pPr>
              <a:lvl5pPr marL="2057400" indent="-228600" eaLnBrk="0" hangingPunct="0">
                <a:spcBef>
                  <a:spcPct val="20000"/>
                </a:spcBef>
                <a:buClr>
                  <a:srgbClr val="FFFF00"/>
                </a:buClr>
                <a:buSzPct val="65000"/>
                <a:buFont typeface="Monotype Sorts" pitchFamily="2" charset="2"/>
                <a:buChar char="l"/>
                <a:defRPr sz="2000">
                  <a:solidFill>
                    <a:schemeClr val="bg1"/>
                  </a:solidFill>
                  <a:latin typeface="Arial" pitchFamily="34" charset="0"/>
                </a:defRPr>
              </a:lvl5pPr>
              <a:lvl6pPr marL="25146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6pPr>
              <a:lvl7pPr marL="29718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7pPr>
              <a:lvl8pPr marL="34290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8pPr>
              <a:lvl9pPr marL="3886200" indent="-228600" eaLnBrk="0" fontAlgn="base" hangingPunct="0">
                <a:spcBef>
                  <a:spcPct val="20000"/>
                </a:spcBef>
                <a:spcAft>
                  <a:spcPct val="0"/>
                </a:spcAft>
                <a:buClr>
                  <a:srgbClr val="FFFF00"/>
                </a:buClr>
                <a:buSzPct val="65000"/>
                <a:buFont typeface="Monotype Sorts" pitchFamily="2" charset="2"/>
                <a:buChar char="l"/>
                <a:defRPr sz="2000">
                  <a:solidFill>
                    <a:schemeClr val="bg1"/>
                  </a:solidFill>
                  <a:latin typeface="Arial" pitchFamily="34" charset="0"/>
                </a:defRPr>
              </a:lvl9pPr>
            </a:lstStyle>
            <a:p>
              <a:pPr eaLnBrk="1" hangingPunct="1">
                <a:lnSpc>
                  <a:spcPct val="100000"/>
                </a:lnSpc>
                <a:spcBef>
                  <a:spcPct val="0"/>
                </a:spcBef>
                <a:buClrTx/>
                <a:buFontTx/>
                <a:buNone/>
              </a:pPr>
              <a:r>
                <a:rPr lang="en-US" altLang="en-US" sz="1200" dirty="0">
                  <a:solidFill>
                    <a:schemeClr val="tx1"/>
                  </a:solidFill>
                </a:rPr>
                <a:t>Circuit breaker compartment</a:t>
              </a:r>
            </a:p>
          </p:txBody>
        </p:sp>
      </p:grpSp>
      <p:sp>
        <p:nvSpPr>
          <p:cNvPr id="15" name="Rectangle 2"/>
          <p:cNvSpPr>
            <a:spLocks noGrp="1" noChangeArrowheads="1"/>
          </p:cNvSpPr>
          <p:nvPr>
            <p:ph type="title"/>
          </p:nvPr>
        </p:nvSpPr>
        <p:spPr/>
        <p:txBody>
          <a:bodyPr/>
          <a:lstStyle/>
          <a:p>
            <a:pPr>
              <a:defRPr/>
            </a:pPr>
            <a:br>
              <a:rPr lang="pt-BR" sz="2800" dirty="0"/>
            </a:br>
            <a:br>
              <a:rPr lang="pt-BR" sz="2800" dirty="0"/>
            </a:br>
            <a:br>
              <a:rPr lang="pt-BR" sz="2800" dirty="0"/>
            </a:br>
            <a:br>
              <a:rPr lang="pt-BR" sz="2800" dirty="0"/>
            </a:br>
            <a:br>
              <a:rPr lang="pt-BR" sz="2800" dirty="0"/>
            </a:br>
            <a:br>
              <a:rPr lang="pt-BR" sz="2800" dirty="0"/>
            </a:br>
            <a:r>
              <a:rPr lang="en-US" sz="2800" dirty="0"/>
              <a:t>2 - Partition class</a:t>
            </a:r>
          </a:p>
        </p:txBody>
      </p:sp>
      <p:sp>
        <p:nvSpPr>
          <p:cNvPr id="3" name="Rectangle 2"/>
          <p:cNvSpPr/>
          <p:nvPr/>
        </p:nvSpPr>
        <p:spPr bwMode="auto">
          <a:xfrm>
            <a:off x="4114800" y="2114550"/>
            <a:ext cx="60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10000"/>
              </a:lnSpc>
              <a:spcBef>
                <a:spcPct val="20000"/>
              </a:spcBef>
              <a:spcAft>
                <a:spcPct val="0"/>
              </a:spcAft>
              <a:buClr>
                <a:srgbClr val="3367CD"/>
              </a:buClr>
              <a:buSzTx/>
              <a:buFontTx/>
              <a:buNone/>
              <a:tabLst/>
            </a:pPr>
            <a:endParaRPr kumimoji="0" lang="en-US" sz="1600" b="0" i="0" u="none" strike="noStrike" cap="none" normalizeH="0" baseline="0">
              <a:ln>
                <a:noFill/>
              </a:ln>
              <a:effectLst/>
              <a:latin typeface="Arial" charset="0"/>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398"/>
          <a:stretch/>
        </p:blipFill>
        <p:spPr bwMode="auto">
          <a:xfrm>
            <a:off x="5623560" y="914333"/>
            <a:ext cx="1691640" cy="400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303027"/>
      </p:ext>
    </p:extLst>
  </p:cSld>
  <p:clrMapOvr>
    <a:masterClrMapping/>
  </p:clrMapOvr>
  <p:transition/>
</p:sld>
</file>

<file path=ppt/theme/theme1.xml><?xml version="1.0" encoding="utf-8"?>
<a:theme xmlns:a="http://schemas.openxmlformats.org/drawingml/2006/main" name="Eaton slide layout">
  <a:themeElements>
    <a:clrScheme name="Eaton Palette 2012">
      <a:dk1>
        <a:srgbClr val="000000"/>
      </a:dk1>
      <a:lt1>
        <a:srgbClr val="FFFFFF"/>
      </a:lt1>
      <a:dk2>
        <a:srgbClr val="0067CD"/>
      </a:dk2>
      <a:lt2>
        <a:srgbClr val="FFFFFF"/>
      </a:lt2>
      <a:accent1>
        <a:srgbClr val="0067C6"/>
      </a:accent1>
      <a:accent2>
        <a:srgbClr val="009900"/>
      </a:accent2>
      <a:accent3>
        <a:srgbClr val="FF0000"/>
      </a:accent3>
      <a:accent4>
        <a:srgbClr val="F88B1C"/>
      </a:accent4>
      <a:accent5>
        <a:srgbClr val="800080"/>
      </a:accent5>
      <a:accent6>
        <a:srgbClr val="FFFF00"/>
      </a:accent6>
      <a:hlink>
        <a:srgbClr val="F88B1C"/>
      </a:hlink>
      <a:folHlink>
        <a:srgbClr val="800080"/>
      </a:folHlink>
    </a:clrScheme>
    <a:fontScheme name="photo_template_june20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10000"/>
          </a:lnSpc>
          <a:spcBef>
            <a:spcPct val="20000"/>
          </a:spcBef>
          <a:spcAft>
            <a:spcPct val="0"/>
          </a:spcAft>
          <a:buClr>
            <a:srgbClr val="3367CD"/>
          </a:buClr>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10000"/>
          </a:lnSpc>
          <a:spcBef>
            <a:spcPct val="20000"/>
          </a:spcBef>
          <a:spcAft>
            <a:spcPct val="0"/>
          </a:spcAft>
          <a:buClr>
            <a:srgbClr val="3367CD"/>
          </a:buClr>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photo_template_june2008 1">
        <a:dk1>
          <a:srgbClr val="000000"/>
        </a:dk1>
        <a:lt1>
          <a:srgbClr val="FFFFFF"/>
        </a:lt1>
        <a:dk2>
          <a:srgbClr val="0067CD"/>
        </a:dk2>
        <a:lt2>
          <a:srgbClr val="800080"/>
        </a:lt2>
        <a:accent1>
          <a:srgbClr val="009900"/>
        </a:accent1>
        <a:accent2>
          <a:srgbClr val="FF0000"/>
        </a:accent2>
        <a:accent3>
          <a:srgbClr val="FFFFFF"/>
        </a:accent3>
        <a:accent4>
          <a:srgbClr val="000000"/>
        </a:accent4>
        <a:accent5>
          <a:srgbClr val="AACAAA"/>
        </a:accent5>
        <a:accent6>
          <a:srgbClr val="E70000"/>
        </a:accent6>
        <a:hlink>
          <a:srgbClr val="FF9900"/>
        </a:hlink>
        <a:folHlink>
          <a:srgbClr val="FFFF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aton_PPT_template_Impactful_Flag_Widescreen16x9_01012017">
  <a:themeElements>
    <a:clrScheme name="Eaton_Colors">
      <a:dk1>
        <a:srgbClr val="000000"/>
      </a:dk1>
      <a:lt1>
        <a:srgbClr val="FFFFFF"/>
      </a:lt1>
      <a:dk2>
        <a:srgbClr val="003865"/>
      </a:dk2>
      <a:lt2>
        <a:srgbClr val="71B2C9"/>
      </a:lt2>
      <a:accent1>
        <a:srgbClr val="005EB8"/>
      </a:accent1>
      <a:accent2>
        <a:srgbClr val="5B6770"/>
      </a:accent2>
      <a:accent3>
        <a:srgbClr val="4C8C2B"/>
      </a:accent3>
      <a:accent4>
        <a:srgbClr val="ED8B00"/>
      </a:accent4>
      <a:accent5>
        <a:srgbClr val="9D2235"/>
      </a:accent5>
      <a:accent6>
        <a:srgbClr val="00B2A9"/>
      </a:accent6>
      <a:hlink>
        <a:srgbClr val="F88B1C"/>
      </a:hlink>
      <a:folHlink>
        <a:srgbClr val="800080"/>
      </a:folHlink>
    </a:clrScheme>
    <a:fontScheme name="photo_template_june20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10000"/>
          </a:lnSpc>
          <a:spcBef>
            <a:spcPct val="20000"/>
          </a:spcBef>
          <a:spcAft>
            <a:spcPct val="0"/>
          </a:spcAft>
          <a:buClr>
            <a:srgbClr val="3367CD"/>
          </a:buClr>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10000"/>
          </a:lnSpc>
          <a:spcBef>
            <a:spcPct val="20000"/>
          </a:spcBef>
          <a:spcAft>
            <a:spcPct val="0"/>
          </a:spcAft>
          <a:buClr>
            <a:srgbClr val="3367CD"/>
          </a:buClr>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photo_template_june2008 1">
        <a:dk1>
          <a:srgbClr val="000000"/>
        </a:dk1>
        <a:lt1>
          <a:srgbClr val="FFFFFF"/>
        </a:lt1>
        <a:dk2>
          <a:srgbClr val="0067CD"/>
        </a:dk2>
        <a:lt2>
          <a:srgbClr val="800080"/>
        </a:lt2>
        <a:accent1>
          <a:srgbClr val="009900"/>
        </a:accent1>
        <a:accent2>
          <a:srgbClr val="FF0000"/>
        </a:accent2>
        <a:accent3>
          <a:srgbClr val="FFFFFF"/>
        </a:accent3>
        <a:accent4>
          <a:srgbClr val="000000"/>
        </a:accent4>
        <a:accent5>
          <a:srgbClr val="AACAAA"/>
        </a:accent5>
        <a:accent6>
          <a:srgbClr val="E70000"/>
        </a:accent6>
        <a:hlink>
          <a:srgbClr val="FF9900"/>
        </a:hlink>
        <a:folHlink>
          <a:srgbClr val="FFFF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18969</TotalTime>
  <Words>2065</Words>
  <Application>Microsoft Office PowerPoint</Application>
  <PresentationFormat>On-screen Show (16:9)</PresentationFormat>
  <Paragraphs>422</Paragraphs>
  <Slides>35</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Arial</vt:lpstr>
      <vt:lpstr>Courier New</vt:lpstr>
      <vt:lpstr>Eaton</vt:lpstr>
      <vt:lpstr>Eaton Medium</vt:lpstr>
      <vt:lpstr>Monotype Sorts</vt:lpstr>
      <vt:lpstr>Times New Roman</vt:lpstr>
      <vt:lpstr>Eaton slide layout</vt:lpstr>
      <vt:lpstr>Eaton_PPT_template_Impactful_Flag_Widescreen16x9_01012017</vt:lpstr>
      <vt:lpstr>PowerPoint Presentation</vt:lpstr>
      <vt:lpstr>How damaging is SF6 to the environment?</vt:lpstr>
      <vt:lpstr>PowerPoint Presentation</vt:lpstr>
      <vt:lpstr>The future of SF6 switchgear</vt:lpstr>
      <vt:lpstr>Total Cost of Ownership considerations for SF6 switchgear</vt:lpstr>
      <vt:lpstr>Ahead of our time</vt:lpstr>
      <vt:lpstr>IEC 62271-200 Switchgear</vt:lpstr>
      <vt:lpstr>      1 - Loss of Service Continuity (LSC)</vt:lpstr>
      <vt:lpstr>      2 - Partition class</vt:lpstr>
      <vt:lpstr>      3- Internal Arc classified (IAC)</vt:lpstr>
      <vt:lpstr>PowerPoint Presentation</vt:lpstr>
      <vt:lpstr>Xiria Product Family</vt:lpstr>
      <vt:lpstr>Core competences</vt:lpstr>
      <vt:lpstr>Eaton Vacuum Interrupters</vt:lpstr>
      <vt:lpstr>Xiria</vt:lpstr>
      <vt:lpstr>Xiria range</vt:lpstr>
      <vt:lpstr>Xiria range: Panel types and Options</vt:lpstr>
      <vt:lpstr>PowerPoint Presentation</vt:lpstr>
      <vt:lpstr>Xiria’s sealed for life compartment</vt:lpstr>
      <vt:lpstr>Xiria’s sealed for life compartment</vt:lpstr>
      <vt:lpstr>Xiria and flexibility</vt:lpstr>
      <vt:lpstr>Xiria and compactness</vt:lpstr>
      <vt:lpstr>Xiria Product Family  Design details </vt:lpstr>
      <vt:lpstr>Xiria block version – Basic Design</vt:lpstr>
      <vt:lpstr>Intelligent devices embedded</vt:lpstr>
      <vt:lpstr>Products that meet your challenges</vt:lpstr>
      <vt:lpstr>PowerPoint Presentation</vt:lpstr>
      <vt:lpstr>Products that meet your challenges</vt:lpstr>
      <vt:lpstr>Power Xpert UXTM</vt:lpstr>
      <vt:lpstr>Eaton Vacuum Interrupters</vt:lpstr>
      <vt:lpstr>Panel typicals standard</vt:lpstr>
      <vt:lpstr>Panel typicals special</vt:lpstr>
      <vt:lpstr>Main dimensions Power Xpert UX</vt:lpstr>
      <vt:lpstr>Power Distribution Division  and MV switchgear</vt:lpstr>
      <vt:lpstr>PowerPoint Presentation</vt:lpstr>
    </vt:vector>
  </TitlesOfParts>
  <Company>Eaton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Xiria Product Family</dc:title>
  <dc:creator>Ardo Leijen</dc:creator>
  <cp:keywords>Eaton;RMU;Ring Main Units;Secundary Switchgear;Xiria;Xiria E</cp:keywords>
  <cp:lastModifiedBy>Lubaton, Kobi</cp:lastModifiedBy>
  <cp:revision>328</cp:revision>
  <cp:lastPrinted>2020-06-21T09:54:20Z</cp:lastPrinted>
  <dcterms:created xsi:type="dcterms:W3CDTF">2008-07-03T18:30:43Z</dcterms:created>
  <dcterms:modified xsi:type="dcterms:W3CDTF">2021-11-02T07:03:42Z</dcterms:modified>
</cp:coreProperties>
</file>